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9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57" r:id="rId25"/>
    <p:sldId id="283" r:id="rId26"/>
    <p:sldId id="294" r:id="rId27"/>
    <p:sldId id="296" r:id="rId28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0475" autoAdjust="0"/>
  </p:normalViewPr>
  <p:slideViewPr>
    <p:cSldViewPr snapToGrid="0">
      <p:cViewPr varScale="1">
        <p:scale>
          <a:sx n="56" d="100"/>
          <a:sy n="56" d="100"/>
        </p:scale>
        <p:origin x="1060" y="40"/>
      </p:cViewPr>
      <p:guideLst/>
    </p:cSldViewPr>
  </p:slideViewPr>
  <p:notesTextViewPr>
    <p:cViewPr>
      <p:scale>
        <a:sx n="75" d="100"/>
        <a:sy n="75" d="100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86805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1154A0-77C7-24F3-8E97-70438309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1" y="4219260"/>
            <a:ext cx="4239855" cy="11380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565FF31-0E9F-6829-EBF8-98FDF5D4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04" y="4098554"/>
            <a:ext cx="3836708" cy="13794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9C33D82E-8891-C500-BEEE-81DC233FD1DC}"/>
              </a:ext>
            </a:extLst>
          </p:cNvPr>
          <p:cNvSpPr/>
          <p:nvPr/>
        </p:nvSpPr>
        <p:spPr>
          <a:xfrm>
            <a:off x="5159424" y="4667680"/>
            <a:ext cx="687523" cy="16611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52C333BA-754B-9DDE-61DA-363C2499D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868" y="1653742"/>
            <a:ext cx="7057545" cy="208395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84F0DFE-94A7-81CF-0A0A-3E7759BE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409" y="5478016"/>
            <a:ext cx="3294900" cy="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0" y="1905087"/>
            <a:ext cx="6278431" cy="428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11096</TotalTime>
  <Words>2810</Words>
  <Application>Microsoft Office PowerPoint</Application>
  <PresentationFormat>Grand écran</PresentationFormat>
  <Paragraphs>382</Paragraphs>
  <Slides>27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Contexte Société Générale</vt:lpstr>
      <vt:lpstr>Présentation PowerPoint</vt:lpstr>
      <vt:lpstr>Organisation et outils de travail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127</cp:revision>
  <cp:lastPrinted>2022-10-13T15:10:47Z</cp:lastPrinted>
  <dcterms:created xsi:type="dcterms:W3CDTF">2022-10-13T13:23:46Z</dcterms:created>
  <dcterms:modified xsi:type="dcterms:W3CDTF">2023-01-27T14:48:14Z</dcterms:modified>
</cp:coreProperties>
</file>