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57" r:id="rId25"/>
    <p:sldId id="283" r:id="rId26"/>
    <p:sldId id="294" r:id="rId27"/>
    <p:sldId id="296" r:id="rId28"/>
    <p:sldId id="299" r:id="rId2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0475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for one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 -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ticket manager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tickets 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append in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occupants of the building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report an incident and comment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and report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managers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know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(architecture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(incidents,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to finish,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client-serveur.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86805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1154A0-77C7-24F3-8E97-7043830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1" y="4219260"/>
            <a:ext cx="4239855" cy="11380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565FF31-0E9F-6829-EBF8-98FDF5D4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04" y="4098554"/>
            <a:ext cx="3836708" cy="13794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9C33D82E-8891-C500-BEEE-81DC233FD1DC}"/>
              </a:ext>
            </a:extLst>
          </p:cNvPr>
          <p:cNvSpPr/>
          <p:nvPr/>
        </p:nvSpPr>
        <p:spPr>
          <a:xfrm>
            <a:off x="5159424" y="4667680"/>
            <a:ext cx="687523" cy="16611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2C333BA-754B-9DDE-61DA-363C249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68" y="1653742"/>
            <a:ext cx="7057545" cy="208395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84F0DFE-94A7-81CF-0A0A-3E7759BE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409" y="5478016"/>
            <a:ext cx="3294900" cy="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E2FA7F-5E07-4D78-B548-2B66BC84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8" y="1054947"/>
            <a:ext cx="9513488" cy="538576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081CDE-010B-5D55-144E-CCAB8E559C7F}"/>
              </a:ext>
            </a:extLst>
          </p:cNvPr>
          <p:cNvSpPr/>
          <p:nvPr/>
        </p:nvSpPr>
        <p:spPr>
          <a:xfrm>
            <a:off x="1733550" y="876300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64A464-6032-44A2-88F7-6C140C73EDD1}"/>
              </a:ext>
            </a:extLst>
          </p:cNvPr>
          <p:cNvSpPr/>
          <p:nvPr/>
        </p:nvSpPr>
        <p:spPr>
          <a:xfrm>
            <a:off x="6096000" y="752475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CA3F68-91D6-DD54-36A6-ACE099481E97}"/>
              </a:ext>
            </a:extLst>
          </p:cNvPr>
          <p:cNvSpPr/>
          <p:nvPr/>
        </p:nvSpPr>
        <p:spPr>
          <a:xfrm>
            <a:off x="2000251" y="3448046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C7DAF7-8037-09BB-2D19-39ACEFD34938}"/>
              </a:ext>
            </a:extLst>
          </p:cNvPr>
          <p:cNvSpPr/>
          <p:nvPr/>
        </p:nvSpPr>
        <p:spPr>
          <a:xfrm>
            <a:off x="5915025" y="3124200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C489337-124B-E2DF-B5B5-A056B3869F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7526" y="2295525"/>
            <a:ext cx="1047750" cy="6096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E5331EA0-A01B-B92A-B25B-EFD66EF797AF}"/>
              </a:ext>
            </a:extLst>
          </p:cNvPr>
          <p:cNvSpPr/>
          <p:nvPr/>
        </p:nvSpPr>
        <p:spPr>
          <a:xfrm>
            <a:off x="4468178" y="5238751"/>
            <a:ext cx="1845943" cy="1066800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DA6A488-6926-5F66-EA4F-AECB05D51700}"/>
              </a:ext>
            </a:extLst>
          </p:cNvPr>
          <p:cNvSpPr/>
          <p:nvPr/>
        </p:nvSpPr>
        <p:spPr>
          <a:xfrm>
            <a:off x="10058399" y="2752722"/>
            <a:ext cx="1000125" cy="104775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8">
            <a:extLst>
              <a:ext uri="{FF2B5EF4-FFF2-40B4-BE49-F238E27FC236}">
                <a16:creationId xmlns:a16="http://schemas.microsoft.com/office/drawing/2014/main" id="{B5803ACF-FAAB-544A-F6C2-21C75123441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6943725" y="2447926"/>
            <a:ext cx="1171575" cy="1809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1B10A4F-0D64-766C-4C90-9E257ACBAF3C}"/>
              </a:ext>
            </a:extLst>
          </p:cNvPr>
          <p:cNvSpPr/>
          <p:nvPr/>
        </p:nvSpPr>
        <p:spPr>
          <a:xfrm>
            <a:off x="5481638" y="3276598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D974650-E26F-2FED-11DC-398B549315BF}"/>
              </a:ext>
            </a:extLst>
          </p:cNvPr>
          <p:cNvSpPr/>
          <p:nvPr/>
        </p:nvSpPr>
        <p:spPr>
          <a:xfrm>
            <a:off x="1133476" y="3362322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5983A5D-132B-D9BA-8226-65D0B1A3206F}"/>
              </a:ext>
            </a:extLst>
          </p:cNvPr>
          <p:cNvSpPr/>
          <p:nvPr/>
        </p:nvSpPr>
        <p:spPr>
          <a:xfrm>
            <a:off x="909638" y="3314702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7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10758</TotalTime>
  <Words>2828</Words>
  <Application>Microsoft Office PowerPoint</Application>
  <PresentationFormat>Grand écran</PresentationFormat>
  <Paragraphs>383</Paragraphs>
  <Slides>28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125</cp:revision>
  <cp:lastPrinted>2022-10-13T15:10:47Z</cp:lastPrinted>
  <dcterms:created xsi:type="dcterms:W3CDTF">2022-10-13T13:23:46Z</dcterms:created>
  <dcterms:modified xsi:type="dcterms:W3CDTF">2023-01-23T17:32:12Z</dcterms:modified>
</cp:coreProperties>
</file>