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88" r:id="rId9"/>
    <p:sldId id="262" r:id="rId10"/>
    <p:sldId id="270" r:id="rId11"/>
    <p:sldId id="278" r:id="rId12"/>
    <p:sldId id="281" r:id="rId13"/>
    <p:sldId id="264" r:id="rId14"/>
    <p:sldId id="283" r:id="rId15"/>
    <p:sldId id="280" r:id="rId16"/>
    <p:sldId id="285" r:id="rId17"/>
    <p:sldId id="286" r:id="rId18"/>
    <p:sldId id="282" r:id="rId19"/>
    <p:sldId id="274" r:id="rId20"/>
    <p:sldId id="277" r:id="rId21"/>
    <p:sldId id="276" r:id="rId22"/>
    <p:sldId id="287" r:id="rId23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hyperlink" Target="https://github.com/mapette/sos_immo_backend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admin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1CF64-F3AA-20ED-62CC-6DC3083F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" y="1643797"/>
            <a:ext cx="10363200" cy="4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KPI Admin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AC74F4-9EA3-7D55-6111-A85D983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46" y="909855"/>
            <a:ext cx="7234563" cy="52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187DBE70-FC72-0E2C-E4EB-7FD01D0F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8" y="1385381"/>
            <a:ext cx="7439025" cy="4191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1426399" y="3048953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218" y="3048953"/>
              <a:ext cx="1547461" cy="108735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96849FA-B3C0-3035-262D-41525D1A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28" y="4170565"/>
            <a:ext cx="2705100" cy="1171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470C15-FE6B-B290-F1A5-57DAABD2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075" y="4174017"/>
            <a:ext cx="2676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B629E-D8DB-2CCA-6D22-E7139B6D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756596"/>
            <a:ext cx="10027236" cy="3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A194CF-ACA9-DC8B-191C-05F95B5E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43" y="1610070"/>
            <a:ext cx="7846109" cy="41538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F69BFC-D55E-0C68-7330-02F12681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19" y="4093134"/>
            <a:ext cx="1958426" cy="11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645</Words>
  <Application>Microsoft Office PowerPoint</Application>
  <PresentationFormat>Grand écran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Cinématique admin</vt:lpstr>
      <vt:lpstr>Focus incident – cycle de vie</vt:lpstr>
      <vt:lpstr>Focus incident - création</vt:lpstr>
      <vt:lpstr>Focus incident - détail</vt:lpstr>
      <vt:lpstr>Présentation PowerPoint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75</cp:revision>
  <cp:lastPrinted>2022-10-13T15:10:47Z</cp:lastPrinted>
  <dcterms:created xsi:type="dcterms:W3CDTF">2022-10-13T13:23:46Z</dcterms:created>
  <dcterms:modified xsi:type="dcterms:W3CDTF">2022-11-22T18:36:02Z</dcterms:modified>
</cp:coreProperties>
</file>