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2" r:id="rId17"/>
    <p:sldId id="274" r:id="rId18"/>
    <p:sldId id="277" r:id="rId19"/>
    <p:sldId id="276" r:id="rId20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ette/sos_immo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github.com/mapette/sos_immo_backen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7"/>
            <a:ext cx="4242472" cy="2763837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2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2521DB-92C4-5C22-B213-04EC79B9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4" y="1681162"/>
            <a:ext cx="7411528" cy="37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5268293" cy="33105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08" y="2611964"/>
            <a:ext cx="5195708" cy="33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8C6D61-6F84-8C6A-9B27-8435521E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619922"/>
            <a:ext cx="7539037" cy="56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 et mot de passe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156513-B8D6-4C5F-B6FE-2CC120EC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3" y="1859232"/>
            <a:ext cx="8215426" cy="38398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2488018" y="2828066"/>
            <a:ext cx="1679944" cy="600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fr-CA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05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148048" cy="20358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409598"/>
            <a:ext cx="3487389" cy="272693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32FC81-CB3A-274B-6D18-E7F9D472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82" y="1856272"/>
            <a:ext cx="4304112" cy="245565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454983" y="4459308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0" y="1119187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1577833" y="2680357"/>
            <a:ext cx="6972300" cy="217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 err="1"/>
              <a:t>Uuid</a:t>
            </a:r>
            <a:r>
              <a:rPr lang="fr-FR" sz="16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 err="1"/>
              <a:t>Uuid</a:t>
            </a:r>
            <a:r>
              <a:rPr lang="fr-FR" sz="1600" dirty="0"/>
              <a:t> absents de l’interface graphique.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Hachage du mot de passe (salé avec l’identifiant unique).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Restriction d’accès suivant les profils.</a:t>
            </a:r>
          </a:p>
        </p:txBody>
      </p:sp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77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connexion avec la base de données.</a:t>
            </a: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 d’1 incident par un usager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de l’incident =&gt; ?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du travail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05A891-3873-4365-62CC-FE466475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1" y="1565098"/>
            <a:ext cx="1094915" cy="8602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9DF4BE-A068-06C1-BFE4-0B4C0E78BBCD}"/>
              </a:ext>
            </a:extLst>
          </p:cNvPr>
          <p:cNvSpPr txBox="1"/>
          <p:nvPr/>
        </p:nvSpPr>
        <p:spPr>
          <a:xfrm>
            <a:off x="758300" y="2412306"/>
            <a:ext cx="4230950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1400" dirty="0">
                <a:hlinkClick r:id="rId3"/>
              </a:rPr>
              <a:t>https://github.com/mapette/sos_immo</a:t>
            </a:r>
            <a:endParaRPr lang="fr-FR" sz="1400" dirty="0"/>
          </a:p>
          <a:p>
            <a:pPr>
              <a:spcAft>
                <a:spcPts val="400"/>
              </a:spcAft>
            </a:pPr>
            <a:r>
              <a:rPr lang="fr-FR" sz="1400" dirty="0">
                <a:hlinkClick r:id="rId4"/>
              </a:rPr>
              <a:t>https://github.com/mapette/sos_immo_backend</a:t>
            </a:r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331" y="2113877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778" y="4084960"/>
            <a:ext cx="1022445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02855" y="1689803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        tests unitaires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CD06097B-4338-B765-6B93-826D05B33B5A}"/>
              </a:ext>
            </a:extLst>
          </p:cNvPr>
          <p:cNvSpPr/>
          <p:nvPr/>
        </p:nvSpPr>
        <p:spPr>
          <a:xfrm>
            <a:off x="8356824" y="1791016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858778" y="3602112"/>
            <a:ext cx="277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Back         tests d’intégration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27362EAD-71F2-2959-699A-A17D0DC62A01}"/>
              </a:ext>
            </a:extLst>
          </p:cNvPr>
          <p:cNvSpPr/>
          <p:nvPr/>
        </p:nvSpPr>
        <p:spPr>
          <a:xfrm>
            <a:off x="8489273" y="3703325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973138" y="3995959"/>
            <a:ext cx="21805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fait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274823" y="2072756"/>
            <a:ext cx="2719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  <a:p>
            <a:r>
              <a:rPr lang="fr-FR" sz="900" dirty="0"/>
              <a:t>	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267082"/>
            <a:ext cx="6774713" cy="28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B95F-F38D-A5EC-7220-444477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62" y="4109407"/>
            <a:ext cx="2121558" cy="15467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4576562"/>
            <a:ext cx="2121558" cy="1375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3BB03B3-C8F9-A8A2-0D1D-0F47C80FD991}"/>
              </a:ext>
            </a:extLst>
          </p:cNvPr>
          <p:cNvSpPr txBox="1"/>
          <p:nvPr/>
        </p:nvSpPr>
        <p:spPr>
          <a:xfrm>
            <a:off x="2268444" y="2054564"/>
            <a:ext cx="479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Acquisition/consolidation de connaissances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CCB28F-E72B-5F9A-69AA-A92BFEE605F8}"/>
              </a:ext>
            </a:extLst>
          </p:cNvPr>
          <p:cNvSpPr txBox="1"/>
          <p:nvPr/>
        </p:nvSpPr>
        <p:spPr>
          <a:xfrm>
            <a:off x="3377335" y="272344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Rôles multiples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0E4B0B-40A7-FBAE-99DD-EAC551C006D1}"/>
              </a:ext>
            </a:extLst>
          </p:cNvPr>
          <p:cNvSpPr txBox="1"/>
          <p:nvPr/>
        </p:nvSpPr>
        <p:spPr>
          <a:xfrm>
            <a:off x="3943911" y="3069569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pas fini…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46098-10A2-5287-8047-B97F7276AA9E}"/>
              </a:ext>
            </a:extLst>
          </p:cNvPr>
          <p:cNvSpPr txBox="1"/>
          <p:nvPr/>
        </p:nvSpPr>
        <p:spPr>
          <a:xfrm>
            <a:off x="2778002" y="2402304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Remise en question</a:t>
            </a:r>
          </a:p>
        </p:txBody>
      </p: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SG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148178" y="1805908"/>
            <a:ext cx="23678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Besoin grandissant de savoir-faire en informatiques.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3AAFA87-9B00-C75A-4EEA-6A4D5659BE1F}"/>
              </a:ext>
            </a:extLst>
          </p:cNvPr>
          <p:cNvGrpSpPr/>
          <p:nvPr/>
        </p:nvGrpSpPr>
        <p:grpSpPr>
          <a:xfrm>
            <a:off x="3405665" y="1699578"/>
            <a:ext cx="3622565" cy="677750"/>
            <a:chOff x="3405665" y="1699578"/>
            <a:chExt cx="3622565" cy="677750"/>
          </a:xfrm>
        </p:grpSpPr>
        <p:sp>
          <p:nvSpPr>
            <p:cNvPr id="10" name="Flèche : bas 9">
              <a:extLst>
                <a:ext uri="{FF2B5EF4-FFF2-40B4-BE49-F238E27FC236}">
                  <a16:creationId xmlns:a16="http://schemas.microsoft.com/office/drawing/2014/main" id="{F2A1D092-7AB1-063D-9DE4-C38D720E376D}"/>
                </a:ext>
              </a:extLst>
            </p:cNvPr>
            <p:cNvSpPr/>
            <p:nvPr/>
          </p:nvSpPr>
          <p:spPr>
            <a:xfrm rot="16200000">
              <a:off x="3506418" y="1692125"/>
              <a:ext cx="416327" cy="6178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CBFB3C2-24E4-1B23-1AB4-B4C8AD4DA46F}"/>
                </a:ext>
              </a:extLst>
            </p:cNvPr>
            <p:cNvSpPr txBox="1"/>
            <p:nvPr/>
          </p:nvSpPr>
          <p:spPr>
            <a:xfrm>
              <a:off x="4230635" y="1699578"/>
              <a:ext cx="2797595" cy="677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 de formation pour adapter les savoirs-faires aux nouveaux besoins de l’entreprise.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48DCFAB-7C84-1814-B93A-C1ACEC3DDFA8}"/>
              </a:ext>
            </a:extLst>
          </p:cNvPr>
          <p:cNvGrpSpPr/>
          <p:nvPr/>
        </p:nvGrpSpPr>
        <p:grpSpPr>
          <a:xfrm>
            <a:off x="7205896" y="1867865"/>
            <a:ext cx="2735794" cy="428101"/>
            <a:chOff x="7205896" y="1867865"/>
            <a:chExt cx="2735794" cy="428101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9E74EE8-C0A2-9442-6AC0-6F88A2FD11E3}"/>
                </a:ext>
              </a:extLst>
            </p:cNvPr>
            <p:cNvSpPr txBox="1"/>
            <p:nvPr/>
          </p:nvSpPr>
          <p:spPr>
            <a:xfrm>
              <a:off x="7982313" y="1919581"/>
              <a:ext cx="1959377" cy="376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 !!!</a:t>
              </a:r>
            </a:p>
          </p:txBody>
        </p:sp>
        <p:sp>
          <p:nvSpPr>
            <p:cNvPr id="5" name="Flèche : bas 4">
              <a:extLst>
                <a:ext uri="{FF2B5EF4-FFF2-40B4-BE49-F238E27FC236}">
                  <a16:creationId xmlns:a16="http://schemas.microsoft.com/office/drawing/2014/main" id="{15423034-802C-91CE-54E2-F590817CEE11}"/>
                </a:ext>
              </a:extLst>
            </p:cNvPr>
            <p:cNvSpPr/>
            <p:nvPr/>
          </p:nvSpPr>
          <p:spPr>
            <a:xfrm rot="16200000">
              <a:off x="7297108" y="1776653"/>
              <a:ext cx="416327" cy="5987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2018414" y="2563628"/>
            <a:ext cx="7738933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Décommissionnement en cours de l’outil Eole vers la plateforme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sur la partie Bonds.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 de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sur les fonctionnalités en production.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 des nouvelles fonctionnalités.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Implémentation du code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concernant la gestion des flux comptables, toujours générés par Eole.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3494165" y="4326196"/>
            <a:ext cx="6344223" cy="1736034"/>
            <a:chOff x="3494165" y="4326196"/>
            <a:chExt cx="6344223" cy="173603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4" y="4879086"/>
              <a:ext cx="6108674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Implémentation des flux comptables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 d’outils de tests pour ces flux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Participation aux tests de non régression à chaque release (toutes les 6 semaines)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27211" y="3540791"/>
            <a:ext cx="6096000" cy="18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327211" y="2245391"/>
            <a:ext cx="6096000" cy="87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 diagram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904875" y="2544098"/>
            <a:ext cx="3082864" cy="2512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7A925D-3FCA-7AE4-4130-9EBF571A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6" y="1727045"/>
            <a:ext cx="6766505" cy="38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E86876-7961-67FF-C647-D135B88D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02" y="2041496"/>
            <a:ext cx="8568826" cy="32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5C598-661E-D4EC-C543-B90D3A98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34" y="1899574"/>
            <a:ext cx="7173821" cy="36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11321F-A794-7317-6DA8-800ADE9F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9" y="1902210"/>
            <a:ext cx="8899241" cy="31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3F8BB3-50D0-8856-240B-42FA539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30" y="971413"/>
            <a:ext cx="7220917" cy="51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</a:t>
            </a:r>
            <a:r>
              <a:rPr lang="fr-FR" sz="4000" dirty="0" err="1"/>
              <a:t>imm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FEF16B-7537-4406-ED2D-1C227EB3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4" y="1643797"/>
            <a:ext cx="10641011" cy="43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586</Words>
  <Application>Microsoft Office PowerPoint</Application>
  <PresentationFormat>Grand écran</PresentationFormat>
  <Paragraphs>96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SG</vt:lpstr>
      <vt:lpstr>Présentation SOS IMMO</vt:lpstr>
      <vt:lpstr>Use case diagram</vt:lpstr>
      <vt:lpstr>Architecture du projet</vt:lpstr>
      <vt:lpstr>Focus front</vt:lpstr>
      <vt:lpstr>Focus backend</vt:lpstr>
      <vt:lpstr>fonctionnalités</vt:lpstr>
      <vt:lpstr>Cinématique imm</vt:lpstr>
      <vt:lpstr>Focus incident – cycle de vie</vt:lpstr>
      <vt:lpstr>Focus incident - création</vt:lpstr>
      <vt:lpstr>Focus incident - détail</vt:lpstr>
      <vt:lpstr>Base de données</vt:lpstr>
      <vt:lpstr>La sécurité – utilisateur et mot de passe</vt:lpstr>
      <vt:lpstr>La sécurité - authentification</vt:lpstr>
      <vt:lpstr>La sécurité – les données </vt:lpstr>
      <vt:lpstr>La sécurité – cookie de session</vt:lpstr>
      <vt:lpstr>Organisation du travail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34</cp:revision>
  <cp:lastPrinted>2022-10-13T15:10:47Z</cp:lastPrinted>
  <dcterms:created xsi:type="dcterms:W3CDTF">2022-10-13T13:23:46Z</dcterms:created>
  <dcterms:modified xsi:type="dcterms:W3CDTF">2022-10-24T15:33:37Z</dcterms:modified>
</cp:coreProperties>
</file>