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83" r:id="rId25"/>
    <p:sldId id="299" r:id="rId26"/>
    <p:sldId id="294" r:id="rId27"/>
    <p:sldId id="296" r:id="rId28"/>
    <p:sldId id="257" r:id="rId2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7440" autoAdjust="0"/>
  </p:normalViewPr>
  <p:slideViewPr>
    <p:cSldViewPr snapToGrid="0">
      <p:cViewPr varScale="1">
        <p:scale>
          <a:sx n="108" d="100"/>
          <a:sy n="108" d="100"/>
        </p:scale>
        <p:origin x="114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Cookie peut être appelé à tout moment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téléphone centrale=&gt; transmet au plombier =&gt; répare et signale fin d’intervention au central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dans le meilleurs des case =&gt; transmet usager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Gagner en efficacité + 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robinet fuit =&gt; signalement =&gt; plombier  répare et signale fin d’intervention au central =&gt; usager averti + valide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compléter la sécurité par un système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demandes du Front (via des adresses url) =&gt; traiter fonctions Services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communication front/back j’utilise le protocole REST.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création et la mise à jour de données, j’ai créé des requêtes POST et PUT qui transmettre un objet du front end vers le back end.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lecture et la suppression d’enregistrement, j’utilise des requêtes GET et DELETE qui prennent en paramètre l’identifiant de l’enregistrement.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 encore, j’ai logé ces fonctions par catégories dans les fichiers distincts, appelés DAO.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DAO évitent un maximum les requêtes SQL. Certaines permettent tout de même la saisie de requêtes. Elles empêchent alors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DAO,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réparti toutes les données nécessaires pour ce projet en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avec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45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DAD9735-370A-CBB5-72F3-59083B14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050" y="2065574"/>
            <a:ext cx="6581597" cy="44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682852" y="400632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Triggers/déclencheurs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0DCD84-3381-1332-C43A-FDF04F540A87}"/>
              </a:ext>
            </a:extLst>
          </p:cNvPr>
          <p:cNvSpPr txBox="1"/>
          <p:nvPr/>
        </p:nvSpPr>
        <p:spPr>
          <a:xfrm>
            <a:off x="1217402" y="1184010"/>
            <a:ext cx="6745981" cy="88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scritp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Rattachés à une base de données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après/avant élément déclencheur (insert, update,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E7F2B2-523A-D57F-569E-1456F896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4" y="2361722"/>
            <a:ext cx="5405755" cy="352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E7439-4313-3A2F-9306-34AE9FC75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1" y="2361722"/>
            <a:ext cx="4075158" cy="35768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239E52-0DA0-E48A-9C47-08BA0EAE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94" y="1863789"/>
            <a:ext cx="6634026" cy="3914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5969FA-FED8-AF03-F6D6-31A723E4AC97}"/>
              </a:ext>
            </a:extLst>
          </p:cNvPr>
          <p:cNvGrpSpPr/>
          <p:nvPr/>
        </p:nvGrpSpPr>
        <p:grpSpPr>
          <a:xfrm>
            <a:off x="904875" y="3334158"/>
            <a:ext cx="1959330" cy="2185653"/>
            <a:chOff x="571416" y="2851558"/>
            <a:chExt cx="1959330" cy="2185653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485" y="2851558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A6C991-C8B1-15F4-EE24-199F10EB2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416" y="3933509"/>
              <a:ext cx="976138" cy="1103702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834BF3EB-306F-6C50-F7B1-F1C6B60BD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4381500"/>
            <a:ext cx="2589125" cy="11254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4F8743-BC80-95E7-8088-306C273E1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876" y="4390652"/>
            <a:ext cx="2580520" cy="111619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1DD616F-E582-D3E7-261A-6EA4659D3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0116" y="734958"/>
            <a:ext cx="3049016" cy="21904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1659" y="713827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624852-2297-704C-4203-5C98C8DC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770105"/>
            <a:ext cx="11115675" cy="39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11905</TotalTime>
  <Words>3332</Words>
  <Application>Microsoft Office PowerPoint</Application>
  <PresentationFormat>Grand écran</PresentationFormat>
  <Paragraphs>442</Paragraphs>
  <Slides>28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Présentation PowerPoint</vt:lpstr>
      <vt:lpstr>Présentation PowerPoint</vt:lpstr>
      <vt:lpstr>Organisation et outils de travail</vt:lpstr>
      <vt:lpstr>Présentation PowerPoint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136</cp:revision>
  <cp:lastPrinted>2022-10-13T15:10:47Z</cp:lastPrinted>
  <dcterms:created xsi:type="dcterms:W3CDTF">2022-10-13T13:23:46Z</dcterms:created>
  <dcterms:modified xsi:type="dcterms:W3CDTF">2023-02-07T17:02:05Z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2023-02-07T15:47:25Z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ee70d97a-a281-44b3-af97-65310d3a7582</vt:lpwstr>
  </property>
  <property fmtid="{D5CDD505-2E9C-101B-9397-08002B2CF9AE}" pid="8" name="MSIP_Label_a401b303-ecb1-4a9d-936a-70858c2d9a3e_ContentBits">
    <vt:lpwstr>0</vt:lpwstr>
  </property>
</Properties>
</file>