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hyperlink" Target="https://github.com/mapette/sos_immo_backend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7"/>
            <a:ext cx="4242472" cy="2763837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2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49FBEF8-C1C3-A436-0749-F54548C0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7" y="1656203"/>
            <a:ext cx="3162300" cy="40862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331EEAC-91DE-24D9-3152-DF18C614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07" y="1639489"/>
            <a:ext cx="8610600" cy="4048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C3D6B9-5D5C-B260-D5FE-DA9D228E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83" y="3025469"/>
            <a:ext cx="2172330" cy="3238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402AC3B-42B2-40FC-D5B2-5A67C9D6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07" y="1619062"/>
            <a:ext cx="8724900" cy="40671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3A519F3-F01A-CCE9-B597-AF5525021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82" y="1617685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FB9540-C16A-549A-38E6-53810FEA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5" y="1839247"/>
            <a:ext cx="8119257" cy="2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679250" y="1884696"/>
            <a:ext cx="4230950" cy="1003104"/>
            <a:chOff x="751987" y="1588004"/>
            <a:chExt cx="4230950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4230950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898912" y="2681834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60676" y="1705446"/>
            <a:ext cx="45719" cy="4324271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B95F-F38D-A5EC-7220-444477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62" y="4109407"/>
            <a:ext cx="2121558" cy="15467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4576562"/>
            <a:ext cx="2121558" cy="1375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3BB03B3-C8F9-A8A2-0D1D-0F47C80FD991}"/>
              </a:ext>
            </a:extLst>
          </p:cNvPr>
          <p:cNvSpPr txBox="1"/>
          <p:nvPr/>
        </p:nvSpPr>
        <p:spPr>
          <a:xfrm>
            <a:off x="2268444" y="2054564"/>
            <a:ext cx="479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Acquisition/consolidation de connaissances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CCB28F-E72B-5F9A-69AA-A92BFEE605F8}"/>
              </a:ext>
            </a:extLst>
          </p:cNvPr>
          <p:cNvSpPr txBox="1"/>
          <p:nvPr/>
        </p:nvSpPr>
        <p:spPr>
          <a:xfrm>
            <a:off x="3377335" y="272344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Rôles multiples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0E4B0B-40A7-FBAE-99DD-EAC551C006D1}"/>
              </a:ext>
            </a:extLst>
          </p:cNvPr>
          <p:cNvSpPr txBox="1"/>
          <p:nvPr/>
        </p:nvSpPr>
        <p:spPr>
          <a:xfrm>
            <a:off x="3943911" y="3069569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pas fini…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46098-10A2-5287-8047-B97F7276AA9E}"/>
              </a:ext>
            </a:extLst>
          </p:cNvPr>
          <p:cNvSpPr txBox="1"/>
          <p:nvPr/>
        </p:nvSpPr>
        <p:spPr>
          <a:xfrm>
            <a:off x="2778002" y="2402304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Remise en question</a:t>
            </a:r>
          </a:p>
        </p:txBody>
      </p: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 diagram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27CC42-483B-63CF-1772-0D423093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13" y="1857597"/>
            <a:ext cx="7106461" cy="40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356C7E9-DE91-15CA-1788-7BE06836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63" y="1153907"/>
            <a:ext cx="8187085" cy="47942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22A77D-0CCB-4B19-21C0-D20F8B53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56" y="1923549"/>
            <a:ext cx="10308845" cy="35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669A0C-F2EB-412C-7EBC-54ED0250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1" y="1815546"/>
            <a:ext cx="10384405" cy="42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516</Words>
  <Application>Microsoft Office PowerPoint</Application>
  <PresentationFormat>Grand écran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 diagram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50</cp:revision>
  <cp:lastPrinted>2022-10-13T15:10:47Z</cp:lastPrinted>
  <dcterms:created xsi:type="dcterms:W3CDTF">2022-10-13T13:23:46Z</dcterms:created>
  <dcterms:modified xsi:type="dcterms:W3CDTF">2022-10-27T15:19:44Z</dcterms:modified>
</cp:coreProperties>
</file>