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270" r:id="rId24"/>
    <p:sldId id="257" r:id="rId25"/>
    <p:sldId id="283" r:id="rId26"/>
    <p:sldId id="294" r:id="rId27"/>
    <p:sldId id="296" r:id="rId28"/>
    <p:sldId id="299" r:id="rId29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3792" autoAdjust="0"/>
  </p:normalViewPr>
  <p:slideViewPr>
    <p:cSldViewPr snapToGrid="0">
      <p:cViewPr varScale="1">
        <p:scale>
          <a:sx n="123" d="100"/>
          <a:sy n="123" d="100"/>
        </p:scale>
        <p:origin x="102" y="12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for one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 -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ticket manager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tickets are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incidents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append in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occupants of the building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report an incident and comment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and report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managers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able to know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by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(architecture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the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(incidents,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Focus on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to finish, a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éprouvante mais enrichissante.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par ma formation =&gt; notions d’informatique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Etablir un dictionnaire de données et en faire une 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J’espère bien m’en servir pour déployer l’appli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l’administration de certaines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déployer l’appli sur une machine distante.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 comme l’archivage des incidents clôturés, utilisateurs inactivés,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cette appli gère les incidents d’un immeuble de bureau de grande taille.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immeuble de ce genre…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dois dire qu’une plateforme de ce genre a été mise en place SG. Je reprends l’idée à mon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avec une architecture client-serveur.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projets indépendants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choisi la librairie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86805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()!@#$+-*&amp;_.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1154A0-77C7-24F3-8E97-70438309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61" y="4219260"/>
            <a:ext cx="4239855" cy="113805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565FF31-0E9F-6829-EBF8-98FDF5D4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04" y="4098554"/>
            <a:ext cx="3836708" cy="13794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9C33D82E-8891-C500-BEEE-81DC233FD1DC}"/>
              </a:ext>
            </a:extLst>
          </p:cNvPr>
          <p:cNvSpPr/>
          <p:nvPr/>
        </p:nvSpPr>
        <p:spPr>
          <a:xfrm>
            <a:off x="5159424" y="4667680"/>
            <a:ext cx="687523" cy="16611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52C333BA-754B-9DDE-61DA-363C2499D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868" y="1653742"/>
            <a:ext cx="7057545" cy="2083951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84F0DFE-94A7-81CF-0A0A-3E7759BE6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409" y="5478016"/>
            <a:ext cx="3294900" cy="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8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9022BF-3C91-7B2B-F9C7-6172FF21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0" y="1905087"/>
            <a:ext cx="6278431" cy="4287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308962"/>
            <a:chOff x="1118860" y="4280655"/>
            <a:chExt cx="2837970" cy="130896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7B8169-0D37-E88E-561F-4CF48920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460"/>
            <a:ext cx="9759949" cy="40487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9F6163-FF4C-9181-6783-D3C6F2B7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284498"/>
            <a:ext cx="4005262" cy="1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5E2FA7F-5E07-4D78-B548-2B66BC84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88" y="1054947"/>
            <a:ext cx="9513488" cy="538576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081CDE-010B-5D55-144E-CCAB8E559C7F}"/>
              </a:ext>
            </a:extLst>
          </p:cNvPr>
          <p:cNvSpPr/>
          <p:nvPr/>
        </p:nvSpPr>
        <p:spPr>
          <a:xfrm>
            <a:off x="1733550" y="876300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64A464-6032-44A2-88F7-6C140C73EDD1}"/>
              </a:ext>
            </a:extLst>
          </p:cNvPr>
          <p:cNvSpPr/>
          <p:nvPr/>
        </p:nvSpPr>
        <p:spPr>
          <a:xfrm>
            <a:off x="6096000" y="752475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CA3F68-91D6-DD54-36A6-ACE099481E97}"/>
              </a:ext>
            </a:extLst>
          </p:cNvPr>
          <p:cNvSpPr/>
          <p:nvPr/>
        </p:nvSpPr>
        <p:spPr>
          <a:xfrm>
            <a:off x="2000251" y="3448046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6C7DAF7-8037-09BB-2D19-39ACEFD34938}"/>
              </a:ext>
            </a:extLst>
          </p:cNvPr>
          <p:cNvSpPr/>
          <p:nvPr/>
        </p:nvSpPr>
        <p:spPr>
          <a:xfrm>
            <a:off x="5915025" y="3124200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C489337-124B-E2DF-B5B5-A056B3869F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57526" y="2295525"/>
            <a:ext cx="1047750" cy="6096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E5331EA0-A01B-B92A-B25B-EFD66EF797AF}"/>
              </a:ext>
            </a:extLst>
          </p:cNvPr>
          <p:cNvSpPr/>
          <p:nvPr/>
        </p:nvSpPr>
        <p:spPr>
          <a:xfrm>
            <a:off x="4468178" y="5238751"/>
            <a:ext cx="1845943" cy="1066800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4DA6A488-6926-5F66-EA4F-AECB05D51700}"/>
              </a:ext>
            </a:extLst>
          </p:cNvPr>
          <p:cNvSpPr/>
          <p:nvPr/>
        </p:nvSpPr>
        <p:spPr>
          <a:xfrm>
            <a:off x="10058399" y="2752722"/>
            <a:ext cx="1000125" cy="104775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8">
            <a:extLst>
              <a:ext uri="{FF2B5EF4-FFF2-40B4-BE49-F238E27FC236}">
                <a16:creationId xmlns:a16="http://schemas.microsoft.com/office/drawing/2014/main" id="{B5803ACF-FAAB-544A-F6C2-21C75123441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6943725" y="2447926"/>
            <a:ext cx="1171575" cy="1809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1B10A4F-0D64-766C-4C90-9E257ACBAF3C}"/>
              </a:ext>
            </a:extLst>
          </p:cNvPr>
          <p:cNvSpPr/>
          <p:nvPr/>
        </p:nvSpPr>
        <p:spPr>
          <a:xfrm>
            <a:off x="5481638" y="3276598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D974650-E26F-2FED-11DC-398B549315BF}"/>
              </a:ext>
            </a:extLst>
          </p:cNvPr>
          <p:cNvSpPr/>
          <p:nvPr/>
        </p:nvSpPr>
        <p:spPr>
          <a:xfrm>
            <a:off x="1133476" y="3362322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5983A5D-132B-D9BA-8226-65D0B1A3206F}"/>
              </a:ext>
            </a:extLst>
          </p:cNvPr>
          <p:cNvSpPr/>
          <p:nvPr/>
        </p:nvSpPr>
        <p:spPr>
          <a:xfrm>
            <a:off x="909638" y="3314702"/>
            <a:ext cx="3048000" cy="1200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7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10590</TotalTime>
  <Words>2846</Words>
  <Application>Microsoft Office PowerPoint</Application>
  <PresentationFormat>Grand écran</PresentationFormat>
  <Paragraphs>378</Paragraphs>
  <Slides>28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Cinématique</vt:lpstr>
      <vt:lpstr>Contexte Société Générale</vt:lpstr>
      <vt:lpstr>Présentation PowerPoint</vt:lpstr>
      <vt:lpstr>Organisation et outils de travail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123</cp:revision>
  <cp:lastPrinted>2022-10-13T15:10:47Z</cp:lastPrinted>
  <dcterms:created xsi:type="dcterms:W3CDTF">2022-10-13T13:23:46Z</dcterms:created>
  <dcterms:modified xsi:type="dcterms:W3CDTF">2023-01-20T17:00:57Z</dcterms:modified>
</cp:coreProperties>
</file>