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  <p:sldId id="287" r:id="rId22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86670" y="1537687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2163711" y="3102711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Python…</a:t>
              </a:r>
            </a:p>
            <a:p>
              <a:r>
                <a:rPr lang="fr-FR" sz="1200" dirty="0"/>
                <a:t>SQL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KPI Admin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AC74F4-9EA3-7D55-6111-A85D983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6" y="909855"/>
            <a:ext cx="7234563" cy="52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96849FA-B3C0-3035-262D-41525D1A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28" y="4170565"/>
            <a:ext cx="2705100" cy="1171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470C15-FE6B-B290-F1A5-57DAABD2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5" y="417401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B629E-D8DB-2CCA-6D22-E7139B6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756596"/>
            <a:ext cx="10027236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7594</TotalTime>
  <Words>624</Words>
  <Application>Microsoft Office PowerPoint</Application>
  <PresentationFormat>Grand écran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71</cp:revision>
  <cp:lastPrinted>2022-10-13T15:10:47Z</cp:lastPrinted>
  <dcterms:created xsi:type="dcterms:W3CDTF">2022-10-13T13:23:46Z</dcterms:created>
  <dcterms:modified xsi:type="dcterms:W3CDTF">2022-11-18T16:12:40Z</dcterms:modified>
</cp:coreProperties>
</file>