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3" r:id="rId13"/>
    <p:sldId id="280" r:id="rId14"/>
    <p:sldId id="285" r:id="rId15"/>
    <p:sldId id="286" r:id="rId16"/>
    <p:sldId id="282" r:id="rId17"/>
    <p:sldId id="274" r:id="rId18"/>
    <p:sldId id="277" r:id="rId19"/>
    <p:sldId id="295" r:id="rId20"/>
    <p:sldId id="294" r:id="rId21"/>
    <p:sldId id="276" r:id="rId22"/>
    <p:sldId id="287" r:id="rId23"/>
    <p:sldId id="270" r:id="rId24"/>
    <p:sldId id="257" r:id="rId25"/>
    <p:sldId id="293" r:id="rId26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9926" autoAdjust="0"/>
  </p:normalViewPr>
  <p:slideViewPr>
    <p:cSldViewPr snapToGrid="0">
      <p:cViewPr varScale="1">
        <p:scale>
          <a:sx n="143" d="100"/>
          <a:sy n="143" d="100"/>
        </p:scale>
        <p:origin x="138" y="18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for one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 -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ticket manager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tickets 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append in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occupants of the building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report an incident and comment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and report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managers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know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(architecture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(incidents,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to finish,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client-serveur.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86805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28926" y="227845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2856826" y="342900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Tests unitaires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1154A0-77C7-24F3-8E97-7043830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1" y="4219260"/>
            <a:ext cx="4239855" cy="11380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565FF31-0E9F-6829-EBF8-98FDF5D4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04" y="4098554"/>
            <a:ext cx="3836708" cy="13794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9C33D82E-8891-C500-BEEE-81DC233FD1DC}"/>
              </a:ext>
            </a:extLst>
          </p:cNvPr>
          <p:cNvSpPr/>
          <p:nvPr/>
        </p:nvSpPr>
        <p:spPr>
          <a:xfrm>
            <a:off x="5159424" y="4667680"/>
            <a:ext cx="687523" cy="16611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2C333BA-754B-9DDE-61DA-363C249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68" y="1653742"/>
            <a:ext cx="7057545" cy="208395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84F0DFE-94A7-81CF-0A0A-3E7759BE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69" y="5357311"/>
            <a:ext cx="3294900" cy="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88" y="3233693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15" y="1593250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Tests d’intégration et de non-régression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838200" y="344839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Manuels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2455566" y="1700751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2512141" y="2082266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40" y="4124756"/>
            <a:ext cx="4211000" cy="2348872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935" y="2820930"/>
            <a:ext cx="5539795" cy="37833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519" y="5341841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7597668" y="5206650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Automatiques</a:t>
            </a:r>
          </a:p>
        </p:txBody>
      </p:sp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69F36D-1510-477A-7055-853CF8F1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675612"/>
            <a:ext cx="10847463" cy="59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07716"/>
          </a:xfrm>
        </p:spPr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9640</TotalTime>
  <Words>2785</Words>
  <Application>Microsoft Office PowerPoint</Application>
  <PresentationFormat>Grand écran</PresentationFormat>
  <Paragraphs>370</Paragraphs>
  <Slides>25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Présentation PowerPoint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Tests d’intégration et de non-régression</vt:lpstr>
      <vt:lpstr>Organisation et outils de travail</vt:lpstr>
      <vt:lpstr>Bilan</vt:lpstr>
      <vt:lpstr>Présentation PowerPoint</vt:lpstr>
      <vt:lpstr>Cinématique</vt:lpstr>
      <vt:lpstr>Contexte Société Générale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108</cp:revision>
  <cp:lastPrinted>2022-10-13T15:10:47Z</cp:lastPrinted>
  <dcterms:created xsi:type="dcterms:W3CDTF">2022-10-13T13:23:46Z</dcterms:created>
  <dcterms:modified xsi:type="dcterms:W3CDTF">2023-01-12T18:10:41Z</dcterms:modified>
</cp:coreProperties>
</file>