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1" r:id="rId5"/>
    <p:sldId id="275" r:id="rId6"/>
    <p:sldId id="284" r:id="rId7"/>
    <p:sldId id="268" r:id="rId8"/>
    <p:sldId id="262" r:id="rId9"/>
    <p:sldId id="270" r:id="rId10"/>
    <p:sldId id="278" r:id="rId11"/>
    <p:sldId id="281" r:id="rId12"/>
    <p:sldId id="264" r:id="rId13"/>
    <p:sldId id="283" r:id="rId14"/>
    <p:sldId id="280" r:id="rId15"/>
    <p:sldId id="285" r:id="rId16"/>
    <p:sldId id="286" r:id="rId17"/>
    <p:sldId id="282" r:id="rId18"/>
    <p:sldId id="274" r:id="rId19"/>
    <p:sldId id="277" r:id="rId20"/>
    <p:sldId id="276" r:id="rId21"/>
    <p:sldId id="287" r:id="rId22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hyperlink" Target="https://github.com/mapette/sos_immo_backend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34A015-1232-D2BA-A052-7AD0CE0B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04" y="1591416"/>
            <a:ext cx="8252019" cy="41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F1CAC-F799-7B0E-A691-E32AE7A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8" y="1464416"/>
            <a:ext cx="6128115" cy="38508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8" y="2151504"/>
            <a:ext cx="5901348" cy="38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2112645" cy="142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70" y="1657436"/>
            <a:ext cx="3143250" cy="4076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48" y="1685209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748" y="1688950"/>
            <a:ext cx="8210550" cy="440055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748" y="1702215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162" y="170725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6B4E9-3D1D-0063-66F1-DB2D5B8A9EA4}"/>
              </a:ext>
            </a:extLst>
          </p:cNvPr>
          <p:cNvGrpSpPr/>
          <p:nvPr/>
        </p:nvGrpSpPr>
        <p:grpSpPr>
          <a:xfrm>
            <a:off x="6454982" y="1856272"/>
            <a:ext cx="4304113" cy="3133246"/>
            <a:chOff x="6454982" y="1856272"/>
            <a:chExt cx="4304113" cy="31332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32FC81-CB3A-274B-6D18-E7F9D472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982" y="1856272"/>
              <a:ext cx="4304112" cy="245565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A1F4EE-56C3-275C-65E8-BE23C6BDAF7C}"/>
                </a:ext>
              </a:extLst>
            </p:cNvPr>
            <p:cNvSpPr txBox="1"/>
            <p:nvPr/>
          </p:nvSpPr>
          <p:spPr>
            <a:xfrm>
              <a:off x="6454983" y="4459308"/>
              <a:ext cx="4304112" cy="530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La validité du nouveau mot de passe est contrôlée avant validation.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Caractéristiques minimums : 12 caractères dont 1 majuscule, 1 minuscule,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 1 caractère spécial =&gt; ()!@#$+-*&amp;_.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815797" y="4151209"/>
            <a:ext cx="2709894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936290" y="4151209"/>
            <a:ext cx="28446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05EBF7-F32B-2504-8A68-29884C060E16}"/>
              </a:ext>
            </a:extLst>
          </p:cNvPr>
          <p:cNvSpPr txBox="1"/>
          <p:nvPr/>
        </p:nvSpPr>
        <p:spPr>
          <a:xfrm>
            <a:off x="2251074" y="4458534"/>
            <a:ext cx="221508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salé avec l’identifiant unique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50" y="2006600"/>
            <a:ext cx="7334518" cy="19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679250" y="1884696"/>
            <a:ext cx="4230950" cy="1003104"/>
            <a:chOff x="751987" y="1588004"/>
            <a:chExt cx="4230950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4230950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898912" y="2681834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60676" y="1705446"/>
            <a:ext cx="45719" cy="4324271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4" y="3936395"/>
            <a:ext cx="3255335" cy="1651149"/>
            <a:chOff x="2018414" y="2563628"/>
            <a:chExt cx="7738933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4" y="2563628"/>
              <a:ext cx="7738933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FixedIncome</a:t>
              </a:r>
              <a:endParaRPr lang="fr-FR" sz="28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4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4094275-5F36-E09A-7ABC-AD139387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65" y="1551381"/>
            <a:ext cx="695325" cy="12382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86670" y="1537687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2260286" y="2948074"/>
            <a:ext cx="3039682" cy="1541099"/>
            <a:chOff x="2234759" y="2512307"/>
            <a:chExt cx="3039682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Python…</a:t>
              </a:r>
            </a:p>
            <a:p>
              <a:r>
                <a:rPr lang="fr-FR" sz="1200" dirty="0"/>
                <a:t>SQL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787375" y="2959691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638070" y="4377473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 -&gt; Pipe line GitHub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585164" cy="1225749"/>
            <a:chOff x="7677632" y="3192877"/>
            <a:chExt cx="2585164" cy="12257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6" y="3273097"/>
              <a:ext cx="2371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77631" y="4479345"/>
            <a:ext cx="3037717" cy="1445244"/>
            <a:chOff x="1351551" y="4513705"/>
            <a:chExt cx="3037717" cy="1445244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Contrôle d’expiration mot de passe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KPI Admin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5AC74F4-9EA3-7D55-6111-A85D983D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46" y="909855"/>
            <a:ext cx="7234563" cy="52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CDE620-9817-E440-0D8E-34BE7EDA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54" y="1843087"/>
            <a:ext cx="10018317" cy="37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356C7E9-DE91-15CA-1788-7BE06836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63" y="1153907"/>
            <a:ext cx="8187085" cy="47942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07C8BB4-138E-9990-CABA-B71E5EB8F160}"/>
              </a:ext>
            </a:extLst>
          </p:cNvPr>
          <p:cNvGrpSpPr/>
          <p:nvPr/>
        </p:nvGrpSpPr>
        <p:grpSpPr>
          <a:xfrm>
            <a:off x="1200642" y="2957143"/>
            <a:ext cx="2505782" cy="1839848"/>
            <a:chOff x="1196206" y="2938509"/>
            <a:chExt cx="2505782" cy="1839848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E104945-B4BA-22D4-EC57-EDAFF2008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206" y="4387832"/>
              <a:ext cx="809625" cy="390525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8252" y="2938509"/>
              <a:ext cx="1783736" cy="141122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88A1A31A-4E65-EB9D-625F-452E9181E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642" y="4368781"/>
            <a:ext cx="2133600" cy="4286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BC595E1-AA64-C56C-F5E5-6254D6086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465" y="4387416"/>
            <a:ext cx="21240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0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5B629E-D8DB-2CCA-6D22-E7139B6D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6" y="1756596"/>
            <a:ext cx="10027236" cy="35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0BB910-19F9-20B1-288B-FE287B9B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78" y="780428"/>
            <a:ext cx="7594322" cy="51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 admin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D1CF64-F3AA-20ED-62CC-6DC3083F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5" y="1643797"/>
            <a:ext cx="10363200" cy="43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6206</TotalTime>
  <Words>623</Words>
  <Application>Microsoft Office PowerPoint</Application>
  <PresentationFormat>Grand écran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Contexte Société Générale</vt:lpstr>
      <vt:lpstr>Présentation SOS IMMO</vt:lpstr>
      <vt:lpstr>Use case</vt:lpstr>
      <vt:lpstr>Architecture du projet</vt:lpstr>
      <vt:lpstr>Focus front end</vt:lpstr>
      <vt:lpstr>Focus back end</vt:lpstr>
      <vt:lpstr>fonctionnalités</vt:lpstr>
      <vt:lpstr>Cinématique admin</vt:lpstr>
      <vt:lpstr>Focus incident – cycle de vie</vt:lpstr>
      <vt:lpstr>Focus incident - création</vt:lpstr>
      <vt:lpstr>Focus incident - détail</vt:lpstr>
      <vt:lpstr>Base de données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Organisation et outils de travail</vt:lpstr>
      <vt:lpstr>Bilan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65</cp:revision>
  <cp:lastPrinted>2022-10-13T15:10:47Z</cp:lastPrinted>
  <dcterms:created xsi:type="dcterms:W3CDTF">2022-10-13T13:23:46Z</dcterms:created>
  <dcterms:modified xsi:type="dcterms:W3CDTF">2022-11-07T15:50:20Z</dcterms:modified>
</cp:coreProperties>
</file>