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60" r:id="rId3"/>
    <p:sldId id="261" r:id="rId4"/>
    <p:sldId id="289" r:id="rId5"/>
    <p:sldId id="290" r:id="rId6"/>
    <p:sldId id="268" r:id="rId7"/>
    <p:sldId id="288" r:id="rId8"/>
    <p:sldId id="262" r:id="rId9"/>
    <p:sldId id="278" r:id="rId10"/>
    <p:sldId id="281" r:id="rId11"/>
    <p:sldId id="264" r:id="rId12"/>
    <p:sldId id="280" r:id="rId13"/>
    <p:sldId id="285" r:id="rId14"/>
    <p:sldId id="286" r:id="rId15"/>
    <p:sldId id="274" r:id="rId16"/>
    <p:sldId id="277" r:id="rId17"/>
    <p:sldId id="276" r:id="rId18"/>
    <p:sldId id="287" r:id="rId19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0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31.png"/><Relationship Id="rId7" Type="http://schemas.openxmlformats.org/officeDocument/2006/relationships/hyperlink" Target="https://github.com/mapette/sos_immo_backend" TargetMode="External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30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ette/sos_immo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02510C-36BD-2A70-8913-08EED6566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9" y="2620680"/>
            <a:ext cx="4242472" cy="967525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Pas de problème</a:t>
            </a:r>
          </a:p>
          <a:p>
            <a:r>
              <a:rPr lang="fr-FR" sz="2000" dirty="0">
                <a:solidFill>
                  <a:srgbClr val="FFFFFF"/>
                </a:solidFill>
              </a:rPr>
              <a:t>Que des solutions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28" y="502617"/>
            <a:ext cx="5863258" cy="5863258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9" y="4063032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66" y="5211118"/>
            <a:ext cx="3596923" cy="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979AB7-5DD9-F54A-2886-4C18DDAF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53" y="1491128"/>
            <a:ext cx="4901526" cy="29569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création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810" y="2167127"/>
            <a:ext cx="5877406" cy="38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6E166F9-14A5-DB7A-B9CB-F0C49F7A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20" y="1621510"/>
            <a:ext cx="5467350" cy="39114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34" y="1716919"/>
            <a:ext cx="3143250" cy="4076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90" y="1739700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03" y="1716919"/>
            <a:ext cx="8210550" cy="440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utilisateur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3" y="1726444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650" y="1726444"/>
            <a:ext cx="8429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0326B4E9-3D1D-0063-66F1-DB2D5B8A9EA4}"/>
              </a:ext>
            </a:extLst>
          </p:cNvPr>
          <p:cNvGrpSpPr/>
          <p:nvPr/>
        </p:nvGrpSpPr>
        <p:grpSpPr>
          <a:xfrm>
            <a:off x="6454982" y="1856272"/>
            <a:ext cx="4304113" cy="3133246"/>
            <a:chOff x="6454982" y="1856272"/>
            <a:chExt cx="4304113" cy="313324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E32FC81-CB3A-274B-6D18-E7F9D4723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4982" y="1856272"/>
              <a:ext cx="4304112" cy="2455654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DA1F4EE-56C3-275C-65E8-BE23C6BDAF7C}"/>
                </a:ext>
              </a:extLst>
            </p:cNvPr>
            <p:cNvSpPr txBox="1"/>
            <p:nvPr/>
          </p:nvSpPr>
          <p:spPr>
            <a:xfrm>
              <a:off x="6454983" y="4459308"/>
              <a:ext cx="4304112" cy="530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La validité du nouveau mot de passe est contrôlée avant validation.</a:t>
              </a:r>
            </a:p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Caractéristiques minimums : 12 caractères dont 1 majuscule, 1 minuscule,</a:t>
              </a:r>
            </a:p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 1 caractère spécial =&gt; ()!@#$+-*&amp;_.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815797" y="4151209"/>
            <a:ext cx="2709894" cy="863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936290" y="4151209"/>
            <a:ext cx="2844654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05EBF7-F32B-2504-8A68-29884C060E16}"/>
              </a:ext>
            </a:extLst>
          </p:cNvPr>
          <p:cNvSpPr txBox="1"/>
          <p:nvPr/>
        </p:nvSpPr>
        <p:spPr>
          <a:xfrm>
            <a:off x="2251074" y="4458534"/>
            <a:ext cx="221508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salé avec l’identifiant unique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50" y="2006600"/>
            <a:ext cx="7334518" cy="19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347063" y="2006600"/>
            <a:ext cx="7010128" cy="334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 4) 	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775" y="3356029"/>
            <a:ext cx="931922" cy="7550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00" y="4761224"/>
            <a:ext cx="1015997" cy="7704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D82431-573B-CC46-70D0-FF4D5003B73D}"/>
              </a:ext>
            </a:extLst>
          </p:cNvPr>
          <p:cNvSpPr txBox="1"/>
          <p:nvPr/>
        </p:nvSpPr>
        <p:spPr>
          <a:xfrm>
            <a:off x="7767253" y="2945328"/>
            <a:ext cx="670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Front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3EE4EA-0768-B97E-6ADA-A79B721CBAD7}"/>
              </a:ext>
            </a:extLst>
          </p:cNvPr>
          <p:cNvSpPr txBox="1"/>
          <p:nvPr/>
        </p:nvSpPr>
        <p:spPr>
          <a:xfrm>
            <a:off x="7678775" y="4266864"/>
            <a:ext cx="62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056DB4-F043-93F9-188E-ACDA99A25481}"/>
              </a:ext>
            </a:extLst>
          </p:cNvPr>
          <p:cNvSpPr txBox="1"/>
          <p:nvPr/>
        </p:nvSpPr>
        <p:spPr>
          <a:xfrm>
            <a:off x="8709061" y="4672223"/>
            <a:ext cx="21471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Scenario :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Un 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fait un signalement.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Un technicien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prend en charge l’incident.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signale la fin de l’intervention.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L’usager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clôture l’incident.</a:t>
            </a:r>
          </a:p>
          <a:p>
            <a:r>
              <a:rPr lang="fr-FR" sz="900" dirty="0"/>
              <a:t>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94F4C1-0653-232F-FDD6-E00582DDEA9E}"/>
              </a:ext>
            </a:extLst>
          </p:cNvPr>
          <p:cNvSpPr txBox="1"/>
          <p:nvPr/>
        </p:nvSpPr>
        <p:spPr>
          <a:xfrm>
            <a:off x="8709061" y="3300002"/>
            <a:ext cx="271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exemple :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Gestion des formats </a:t>
            </a:r>
            <a:r>
              <a:rPr lang="fr-FR" sz="900" dirty="0" err="1"/>
              <a:t>css</a:t>
            </a:r>
            <a:r>
              <a:rPr lang="fr-FR" sz="900" dirty="0"/>
              <a:t>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Détermination du status d’incident selon les données de l’objet.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Retour au bon format des date et heures d’un objet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726938" y="1647729"/>
            <a:ext cx="3891927" cy="1003104"/>
            <a:chOff x="751987" y="1588004"/>
            <a:chExt cx="3845332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3577295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6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7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F9F7CA-D6B4-22CA-95E8-13CC50EB4EBE}"/>
              </a:ext>
            </a:extLst>
          </p:cNvPr>
          <p:cNvSpPr txBox="1"/>
          <p:nvPr/>
        </p:nvSpPr>
        <p:spPr>
          <a:xfrm>
            <a:off x="8902695" y="2754601"/>
            <a:ext cx="674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Tests</a:t>
            </a:r>
          </a:p>
        </p:txBody>
      </p:sp>
      <p:sp>
        <p:nvSpPr>
          <p:cNvPr id="8" name="Organigramme : Données 7">
            <a:extLst>
              <a:ext uri="{FF2B5EF4-FFF2-40B4-BE49-F238E27FC236}">
                <a16:creationId xmlns:a16="http://schemas.microsoft.com/office/drawing/2014/main" id="{7817BC38-8AC6-FB54-5B6A-FC895ADB79A2}"/>
              </a:ext>
            </a:extLst>
          </p:cNvPr>
          <p:cNvSpPr/>
          <p:nvPr/>
        </p:nvSpPr>
        <p:spPr>
          <a:xfrm rot="333097" flipH="1">
            <a:off x="7108577" y="2779965"/>
            <a:ext cx="45719" cy="3247226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449151-0D32-88A9-33B0-27F3BF390A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5616" y="1610088"/>
            <a:ext cx="360000" cy="3182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644EFF5-68C5-454C-565C-1C96F0B276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1950" y="2120953"/>
            <a:ext cx="360000" cy="3571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0451CF5-31B7-0364-0A86-1680EC2DDD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60086" y="2042381"/>
            <a:ext cx="360000" cy="3572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733F2C4-2831-5B08-EB23-A5D6DEE8F7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39275" y="1479948"/>
            <a:ext cx="360000" cy="3528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87398E1-C49E-D047-50E9-CD485F67A2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4731" y="2084455"/>
            <a:ext cx="360000" cy="35428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DB5D6D-F01F-BFDC-CE99-69096443F8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09016" y="153146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C5C5637-D954-A880-067C-6D32CE7E8E1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77398" y="1418097"/>
            <a:ext cx="360000" cy="3242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4B22005-D45E-AD32-BFD5-302B85DA2A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30105" y="1912575"/>
            <a:ext cx="360000" cy="34375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FCD5155-FB75-1D0A-76A3-31E9C92FF07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37991" y="1989925"/>
            <a:ext cx="360000" cy="4042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27E0D50-B4AF-5DEC-1D41-87FD7E7AF10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95061" y="2056494"/>
            <a:ext cx="360000" cy="36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5740042-E070-DC48-52EE-696E6B85206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28241" y="1589219"/>
            <a:ext cx="360000" cy="3600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2297728-11B8-8CF4-E843-9DAAE6A304B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03998" y="1559378"/>
            <a:ext cx="327938" cy="3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14509" y="1379459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1958636" y="2910303"/>
            <a:ext cx="3136257" cy="1541099"/>
            <a:chOff x="2138184" y="2666944"/>
            <a:chExt cx="3136257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Architecture client/serveur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HTML, </a:t>
              </a:r>
              <a:r>
                <a:rPr lang="fr-FR" sz="1200" dirty="0" err="1"/>
                <a:t>css</a:t>
              </a:r>
              <a:endParaRPr lang="fr-FR" sz="1200" dirty="0"/>
            </a:p>
            <a:p>
              <a:r>
                <a:rPr lang="fr-FR" sz="1200" dirty="0"/>
                <a:t>    SQL</a:t>
              </a:r>
            </a:p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 err="1"/>
                <a:t>Devops</a:t>
              </a:r>
              <a:r>
                <a:rPr lang="fr-FR" sz="1200" dirty="0"/>
                <a:t> -&gt; Pipe line GitHub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690800" y="3114328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583451" y="4574870"/>
            <a:ext cx="3798241" cy="1225749"/>
            <a:chOff x="1118860" y="4280655"/>
            <a:chExt cx="2837970" cy="122574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47448" y="4652067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2859738" cy="1280549"/>
            <a:chOff x="7677632" y="3192877"/>
            <a:chExt cx="2859738" cy="1280549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5" y="3273097"/>
              <a:ext cx="26459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 Gestion du mot de passe</a:t>
              </a:r>
            </a:p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695543" y="4574871"/>
            <a:ext cx="3037717" cy="1260578"/>
            <a:chOff x="1351551" y="4513705"/>
            <a:chExt cx="3037717" cy="1260578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Types d’emplacements</a:t>
              </a:r>
            </a:p>
            <a:p>
              <a:r>
                <a:rPr lang="fr-FR" sz="1200" dirty="0"/>
                <a:t>        Types d’incidents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Archivage</a:t>
              </a:r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Présentation SOS IMMO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52783" y="3540791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15" y="2466975"/>
            <a:ext cx="1924050" cy="1924050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62455" y="2542866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52783" y="4131110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6A0C30-6889-245B-C7A1-D7C71656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664" y="970352"/>
            <a:ext cx="7196251" cy="47670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Architecture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B1CCED-1DB1-8B7A-28AD-057ECB1ED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12" y="1746511"/>
            <a:ext cx="7186305" cy="42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4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>
            <a:extLst>
              <a:ext uri="{FF2B5EF4-FFF2-40B4-BE49-F238E27FC236}">
                <a16:creationId xmlns:a16="http://schemas.microsoft.com/office/drawing/2014/main" id="{187DBE70-FC72-0E2C-E4EB-7FD01D0F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68" y="1385381"/>
            <a:ext cx="7439025" cy="4191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4A5A75F-1031-ABA7-EB27-BAC7F79ED41D}"/>
              </a:ext>
            </a:extLst>
          </p:cNvPr>
          <p:cNvGrpSpPr/>
          <p:nvPr/>
        </p:nvGrpSpPr>
        <p:grpSpPr>
          <a:xfrm>
            <a:off x="1426399" y="3048953"/>
            <a:ext cx="2126280" cy="2302614"/>
            <a:chOff x="1426399" y="3048953"/>
            <a:chExt cx="2126280" cy="2302614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FDC3C9B-3D34-E01E-02E5-8F29C011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6399" y="4151417"/>
              <a:ext cx="1028700" cy="1200150"/>
            </a:xfrm>
            <a:prstGeom prst="rect">
              <a:avLst/>
            </a:prstGeom>
          </p:spPr>
        </p:pic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5218" y="3048953"/>
              <a:ext cx="1547461" cy="1087356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53AC2627-2CC9-41A1-EF17-577E2BA03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399" y="4171308"/>
            <a:ext cx="2714595" cy="11802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D135AB7-C48F-37DE-9A46-61A6F8D04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009" y="4184655"/>
            <a:ext cx="2718812" cy="11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D153B07-EC16-61BD-1BFE-032986BF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01" y="1806478"/>
            <a:ext cx="10246397" cy="377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54" y="802566"/>
            <a:ext cx="2112645" cy="12118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DFED76-8B9D-5A06-1BDD-4EFB76395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652" y="3891993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fonctionnalités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9A194CF-ACA9-DC8B-191C-05F95B5ED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643" y="1610070"/>
            <a:ext cx="7846109" cy="415382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F69BFC-D55E-0C68-7330-02F12681F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19" y="4093134"/>
            <a:ext cx="1958426" cy="115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– cycle de vie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34A015-1232-D2BA-A052-7AD0CE0B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04" y="1591416"/>
            <a:ext cx="8252019" cy="41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7848</TotalTime>
  <Words>561</Words>
  <Application>Microsoft Office PowerPoint</Application>
  <PresentationFormat>Grand écran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Avenir Next LT Pro</vt:lpstr>
      <vt:lpstr>Avenir Next LT Pro Light</vt:lpstr>
      <vt:lpstr>Book Antiqua</vt:lpstr>
      <vt:lpstr>Sabon Next LT</vt:lpstr>
      <vt:lpstr>Symbol</vt:lpstr>
      <vt:lpstr>Wingdings</vt:lpstr>
      <vt:lpstr>LuminousVTI</vt:lpstr>
      <vt:lpstr>SOS IMMO</vt:lpstr>
      <vt:lpstr>Présentation SOS IMMO</vt:lpstr>
      <vt:lpstr>Use case</vt:lpstr>
      <vt:lpstr>Architecture du projet</vt:lpstr>
      <vt:lpstr>Focus front end</vt:lpstr>
      <vt:lpstr>Focus back end</vt:lpstr>
      <vt:lpstr>Base de données</vt:lpstr>
      <vt:lpstr>fonctionnalités</vt:lpstr>
      <vt:lpstr>Focus incident – cycle de vie</vt:lpstr>
      <vt:lpstr>Focus incident - création</vt:lpstr>
      <vt:lpstr>Focus incident - détail</vt:lpstr>
      <vt:lpstr>La sécurité – utilisateur</vt:lpstr>
      <vt:lpstr>La sécurité - authentification</vt:lpstr>
      <vt:lpstr>La sécurité – mot de passe</vt:lpstr>
      <vt:lpstr>La sécurité – cookie de session</vt:lpstr>
      <vt:lpstr>Organisation et outils de travail</vt:lpstr>
      <vt:lpstr>Bilan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81</cp:revision>
  <cp:lastPrinted>2022-10-13T15:10:47Z</cp:lastPrinted>
  <dcterms:created xsi:type="dcterms:W3CDTF">2022-10-13T13:23:46Z</dcterms:created>
  <dcterms:modified xsi:type="dcterms:W3CDTF">2022-11-24T17:10:07Z</dcterms:modified>
</cp:coreProperties>
</file>