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6" r:id="rId17"/>
    <p:sldId id="282" r:id="rId18"/>
    <p:sldId id="274" r:id="rId19"/>
    <p:sldId id="277" r:id="rId20"/>
    <p:sldId id="276" r:id="rId21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hyperlink" Target="https://github.com/mapette/sos_immo_backend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7"/>
            <a:ext cx="4242472" cy="2763837"/>
          </a:xfrm>
        </p:spPr>
        <p:txBody>
          <a:bodyPr>
            <a:normAutofit/>
          </a:bodyPr>
          <a:lstStyle/>
          <a:p>
            <a:endParaRPr lang="fr-FR" sz="2200" dirty="0">
              <a:solidFill>
                <a:srgbClr val="FFFFFF"/>
              </a:solidFill>
            </a:endParaRPr>
          </a:p>
          <a:p>
            <a:r>
              <a:rPr lang="fr-FR" sz="22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2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49FBEF8-C1C3-A436-0749-F54548C0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07" y="1656203"/>
            <a:ext cx="3162300" cy="40862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331EEAC-91DE-24D9-3152-DF18C614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07" y="1639489"/>
            <a:ext cx="8610600" cy="40481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C3D6B9-5D5C-B260-D5FE-DA9D228E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83" y="3025469"/>
            <a:ext cx="2172330" cy="3238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402AC3B-42B2-40FC-D5B2-5A67C9D6D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07" y="1619062"/>
            <a:ext cx="8724900" cy="40671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3A519F3-F01A-CCE9-B597-AF5525021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82" y="1617685"/>
            <a:ext cx="874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FB9540-C16A-549A-38E6-53810FEA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65" y="1839247"/>
            <a:ext cx="8119257" cy="20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679250" y="1884696"/>
            <a:ext cx="4230950" cy="1003104"/>
            <a:chOff x="751987" y="1588004"/>
            <a:chExt cx="4230950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4230950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898912" y="2681834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60676" y="1705446"/>
            <a:ext cx="45719" cy="4324271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5B95F-F38D-A5EC-7220-4444776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62" y="4109407"/>
            <a:ext cx="2121558" cy="15467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24" y="4576562"/>
            <a:ext cx="2121558" cy="137598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3BB03B3-C8F9-A8A2-0D1D-0F47C80FD991}"/>
              </a:ext>
            </a:extLst>
          </p:cNvPr>
          <p:cNvSpPr txBox="1"/>
          <p:nvPr/>
        </p:nvSpPr>
        <p:spPr>
          <a:xfrm>
            <a:off x="2268444" y="2054564"/>
            <a:ext cx="479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Acquisition/consolidation de connaissances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CCB28F-E72B-5F9A-69AA-A92BFEE605F8}"/>
              </a:ext>
            </a:extLst>
          </p:cNvPr>
          <p:cNvSpPr txBox="1"/>
          <p:nvPr/>
        </p:nvSpPr>
        <p:spPr>
          <a:xfrm>
            <a:off x="3377335" y="272344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Rôles multiples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0E4B0B-40A7-FBAE-99DD-EAC551C006D1}"/>
              </a:ext>
            </a:extLst>
          </p:cNvPr>
          <p:cNvSpPr txBox="1"/>
          <p:nvPr/>
        </p:nvSpPr>
        <p:spPr>
          <a:xfrm>
            <a:off x="3943911" y="3069569"/>
            <a:ext cx="3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C’est pas fini mais presque…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46098-10A2-5287-8047-B97F7276AA9E}"/>
              </a:ext>
            </a:extLst>
          </p:cNvPr>
          <p:cNvSpPr txBox="1"/>
          <p:nvPr/>
        </p:nvSpPr>
        <p:spPr>
          <a:xfrm>
            <a:off x="2778002" y="2402304"/>
            <a:ext cx="22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Remise en question</a:t>
            </a:r>
          </a:p>
        </p:txBody>
      </p: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 diagram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427CC42-483B-63CF-1772-0D423093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13" y="1857597"/>
            <a:ext cx="7106461" cy="40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356C7E9-DE91-15CA-1788-7BE06836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63" y="1153907"/>
            <a:ext cx="8187085" cy="47942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22A77D-0CCB-4B19-21C0-D20F8B53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56" y="1923549"/>
            <a:ext cx="10308845" cy="35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0BB910-19F9-20B1-288B-FE287B9B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780428"/>
            <a:ext cx="7594322" cy="51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admin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1CF64-F3AA-20ED-62CC-6DC3083F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" y="1643797"/>
            <a:ext cx="10363200" cy="4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518</Words>
  <Application>Microsoft Office PowerPoint</Application>
  <PresentationFormat>Grand écran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 diagram</vt:lpstr>
      <vt:lpstr>Architecture du projet</vt:lpstr>
      <vt:lpstr>Focus front end</vt:lpstr>
      <vt:lpstr>Focus back end</vt:lpstr>
      <vt:lpstr>fonctionnalités</vt:lpstr>
      <vt:lpstr>Cinématique admin</vt:lpstr>
      <vt:lpstr>Focus incident – cycle de vie</vt:lpstr>
      <vt:lpstr>Focus incident - création</vt:lpstr>
      <vt:lpstr>Focus incident - détail</vt:lpstr>
      <vt:lpstr>Base de données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51</cp:revision>
  <cp:lastPrinted>2022-10-13T15:10:47Z</cp:lastPrinted>
  <dcterms:created xsi:type="dcterms:W3CDTF">2022-10-13T13:23:46Z</dcterms:created>
  <dcterms:modified xsi:type="dcterms:W3CDTF">2022-10-28T15:12:43Z</dcterms:modified>
</cp:coreProperties>
</file>