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0" r:id="rId15"/>
    <p:sldId id="285" r:id="rId16"/>
    <p:sldId id="286" r:id="rId17"/>
    <p:sldId id="282" r:id="rId18"/>
    <p:sldId id="274" r:id="rId19"/>
    <p:sldId id="277" r:id="rId20"/>
    <p:sldId id="276" r:id="rId21"/>
    <p:sldId id="287" r:id="rId22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hyperlink" Target="https://github.com/mapette/sos_immo_backend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2620680"/>
            <a:ext cx="4242472" cy="9675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0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9" y="4063032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66" y="5211118"/>
            <a:ext cx="3596923" cy="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34A015-1232-D2BA-A052-7AD0CE0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04" y="1591416"/>
            <a:ext cx="8252019" cy="41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0" y="2006600"/>
            <a:ext cx="7334518" cy="19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75" y="3356029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0" y="4761224"/>
            <a:ext cx="1015997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67253" y="2945328"/>
            <a:ext cx="670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678775" y="4266864"/>
            <a:ext cx="62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709061" y="4672223"/>
            <a:ext cx="21471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prend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709061" y="3300002"/>
            <a:ext cx="271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7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F9F7CA-D6B4-22CA-95E8-13CC50EB4EBE}"/>
              </a:ext>
            </a:extLst>
          </p:cNvPr>
          <p:cNvSpPr txBox="1"/>
          <p:nvPr/>
        </p:nvSpPr>
        <p:spPr>
          <a:xfrm>
            <a:off x="8902695" y="2754601"/>
            <a:ext cx="67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Tests</a:t>
            </a:r>
          </a:p>
        </p:txBody>
      </p:sp>
      <p:sp>
        <p:nvSpPr>
          <p:cNvPr id="8" name="Organigramme : Données 7">
            <a:extLst>
              <a:ext uri="{FF2B5EF4-FFF2-40B4-BE49-F238E27FC236}">
                <a16:creationId xmlns:a16="http://schemas.microsoft.com/office/drawing/2014/main" id="{7817BC38-8AC6-FB54-5B6A-FC895ADB79A2}"/>
              </a:ext>
            </a:extLst>
          </p:cNvPr>
          <p:cNvSpPr/>
          <p:nvPr/>
        </p:nvSpPr>
        <p:spPr>
          <a:xfrm rot="333097" flipH="1">
            <a:off x="7108577" y="2779965"/>
            <a:ext cx="45719" cy="3247226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4" y="3936395"/>
            <a:ext cx="3255335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4094275-5F36-E09A-7ABC-AD139387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65" y="1551381"/>
            <a:ext cx="695325" cy="12382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86670" y="1537687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2260286" y="2948074"/>
            <a:ext cx="3039682" cy="1541099"/>
            <a:chOff x="2234759" y="2512307"/>
            <a:chExt cx="3039682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Architecture client/serveur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Python…</a:t>
              </a:r>
            </a:p>
            <a:p>
              <a:r>
                <a:rPr lang="fr-FR" sz="1200" dirty="0"/>
                <a:t>SQL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787375" y="2959691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638070" y="4377473"/>
            <a:ext cx="3798241" cy="1225749"/>
            <a:chOff x="1118860" y="4280655"/>
            <a:chExt cx="2837970" cy="122574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 -&gt; Pipe line GitHub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2859738" cy="1280549"/>
            <a:chOff x="7677632" y="3192877"/>
            <a:chExt cx="2859738" cy="128054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645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Gestion du mot de passe</a:t>
              </a:r>
            </a:p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695543" y="4574871"/>
            <a:ext cx="3037717" cy="1260578"/>
            <a:chOff x="1351551" y="4513705"/>
            <a:chExt cx="3037717" cy="126057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Gestion Admin </a:t>
              </a:r>
            </a:p>
            <a:p>
              <a:r>
                <a:rPr lang="fr-FR" sz="1200" dirty="0"/>
                <a:t>        Types d’emplacements</a:t>
              </a:r>
            </a:p>
            <a:p>
              <a:r>
                <a:rPr lang="fr-FR" sz="1200" dirty="0"/>
                <a:t>        Types d’incidents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KPI Admin</a:t>
              </a:r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52783" y="3540791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62455" y="2542866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52783" y="4131110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AC74F4-9EA3-7D55-6111-A85D983D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46" y="909855"/>
            <a:ext cx="7234563" cy="52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CDE620-9817-E440-0D8E-34BE7EDA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54" y="1843087"/>
            <a:ext cx="10018317" cy="37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187DBE70-FC72-0E2C-E4EB-7FD01D0F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68" y="1385381"/>
            <a:ext cx="7439025" cy="4191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1426399" y="3048953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5218" y="3048953"/>
              <a:ext cx="1547461" cy="1087356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E96849FA-B3C0-3035-262D-41525D1A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128" y="4170565"/>
            <a:ext cx="2705100" cy="1171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E470C15-FE6B-B290-F1A5-57DAABD2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075" y="4174017"/>
            <a:ext cx="2676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B629E-D8DB-2CCA-6D22-E7139B6D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756596"/>
            <a:ext cx="10027236" cy="35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0BB910-19F9-20B1-288B-FE287B9B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78" y="780428"/>
            <a:ext cx="7594322" cy="51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admin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1CF64-F3AA-20ED-62CC-6DC3083F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5" y="1643797"/>
            <a:ext cx="10363200" cy="4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7117</TotalTime>
  <Words>623</Words>
  <Application>Microsoft Office PowerPoint</Application>
  <PresentationFormat>Grand écran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Société Générale</vt:lpstr>
      <vt:lpstr>Présentation SOS IMMO</vt:lpstr>
      <vt:lpstr>Use case</vt:lpstr>
      <vt:lpstr>Architecture du projet</vt:lpstr>
      <vt:lpstr>Focus front end</vt:lpstr>
      <vt:lpstr>Focus back end</vt:lpstr>
      <vt:lpstr>fonctionnalités</vt:lpstr>
      <vt:lpstr>Cinématique admin</vt:lpstr>
      <vt:lpstr>Focus incident – cycle de vie</vt:lpstr>
      <vt:lpstr>Focus incident - création</vt:lpstr>
      <vt:lpstr>Focus incident - détail</vt:lpstr>
      <vt:lpstr>Base de données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et outils de travail</vt:lpstr>
      <vt:lpstr>Bilan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69</cp:revision>
  <cp:lastPrinted>2022-10-13T15:10:47Z</cp:lastPrinted>
  <dcterms:created xsi:type="dcterms:W3CDTF">2022-10-13T13:23:46Z</dcterms:created>
  <dcterms:modified xsi:type="dcterms:W3CDTF">2022-11-09T17:44:41Z</dcterms:modified>
</cp:coreProperties>
</file>