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0" r:id="rId4"/>
    <p:sldId id="258" r:id="rId5"/>
    <p:sldId id="266" r:id="rId6"/>
    <p:sldId id="278" r:id="rId7"/>
    <p:sldId id="264" r:id="rId8"/>
    <p:sldId id="263" r:id="rId9"/>
    <p:sldId id="280" r:id="rId10"/>
    <p:sldId id="290" r:id="rId11"/>
    <p:sldId id="281" r:id="rId12"/>
    <p:sldId id="292" r:id="rId13"/>
    <p:sldId id="293" r:id="rId14"/>
    <p:sldId id="282" r:id="rId15"/>
    <p:sldId id="291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A543F"/>
    <a:srgbClr val="92224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62" y="-7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9A65D-B4D8-424C-AA2F-5D71C1A0027E}" type="doc">
      <dgm:prSet loTypeId="urn:microsoft.com/office/officeart/2005/8/layout/vProcess5" loCatId="process" qsTypeId="urn:microsoft.com/office/officeart/2005/8/quickstyle/simple4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79F43F75-B814-46CD-815A-8F3BC801FD9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b="0" i="0" dirty="0"/>
            <a:t>Detection de </a:t>
          </a:r>
          <a:r>
            <a:rPr lang="en-US" b="0" i="0" dirty="0" err="1"/>
            <a:t>présence</a:t>
          </a:r>
          <a:r>
            <a:rPr lang="en-US" b="0" i="0" dirty="0"/>
            <a:t> et </a:t>
          </a:r>
          <a:r>
            <a:rPr lang="en-US" b="0" i="0" dirty="0" err="1"/>
            <a:t>calcul</a:t>
          </a:r>
          <a:r>
            <a:rPr lang="en-US" b="0" i="0" dirty="0"/>
            <a:t> de distance </a:t>
          </a:r>
          <a:endParaRPr lang="en-US" dirty="0"/>
        </a:p>
      </dgm:t>
    </dgm:pt>
    <dgm:pt modelId="{E4135AF1-9568-4857-95B7-60F5533F8B0A}" type="parTrans" cxnId="{A095DF7E-584B-4E9A-B50C-FFEE4EE4F5E1}">
      <dgm:prSet/>
      <dgm:spPr/>
      <dgm:t>
        <a:bodyPr/>
        <a:lstStyle/>
        <a:p>
          <a:endParaRPr lang="en-US"/>
        </a:p>
      </dgm:t>
    </dgm:pt>
    <dgm:pt modelId="{C31CC2A8-FF08-49B1-96BC-ACBCD04CADCC}" type="sibTrans" cxnId="{A095DF7E-584B-4E9A-B50C-FFEE4EE4F5E1}">
      <dgm:prSet/>
      <dgm:spPr/>
      <dgm:t>
        <a:bodyPr/>
        <a:lstStyle/>
        <a:p>
          <a:endParaRPr lang="en-US"/>
        </a:p>
      </dgm:t>
    </dgm:pt>
    <dgm:pt modelId="{CD7CF3C7-8D45-4B5E-8D77-53E519012431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dirty="0" err="1"/>
            <a:t>Emmision</a:t>
          </a:r>
          <a:r>
            <a:rPr lang="en-US" dirty="0"/>
            <a:t> d'un message </a:t>
          </a:r>
          <a:r>
            <a:rPr lang="en-US" dirty="0" err="1"/>
            <a:t>sonore</a:t>
          </a:r>
          <a:r>
            <a:rPr lang="en-US" dirty="0"/>
            <a:t> </a:t>
          </a:r>
          <a:r>
            <a:rPr lang="en-US" dirty="0" err="1"/>
            <a:t>pré-enregistré</a:t>
          </a:r>
          <a:r>
            <a:rPr lang="en-US" dirty="0"/>
            <a:t> 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besoin</a:t>
          </a:r>
          <a:r>
            <a:rPr lang="en-US" dirty="0"/>
            <a:t> </a:t>
          </a:r>
        </a:p>
      </dgm:t>
    </dgm:pt>
    <dgm:pt modelId="{0618C9A2-86D0-43B0-BA76-F2D5DEB44563}" type="sibTrans" cxnId="{A34AA0A7-3250-4CBF-8B07-8F9D78534616}">
      <dgm:prSet/>
      <dgm:spPr/>
      <dgm:t>
        <a:bodyPr/>
        <a:lstStyle/>
        <a:p>
          <a:endParaRPr lang="en-US"/>
        </a:p>
      </dgm:t>
    </dgm:pt>
    <dgm:pt modelId="{9939EF84-8E80-48E2-9FB4-FC75F42FEAD6}" type="parTrans" cxnId="{A34AA0A7-3250-4CBF-8B07-8F9D78534616}">
      <dgm:prSet/>
      <dgm:spPr/>
      <dgm:t>
        <a:bodyPr/>
        <a:lstStyle/>
        <a:p>
          <a:endParaRPr lang="fr-FR"/>
        </a:p>
      </dgm:t>
    </dgm:pt>
    <dgm:pt modelId="{1F22724B-4758-4B1B-B117-B9629804FF34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b="0" i="0" dirty="0" err="1"/>
            <a:t>Suivie</a:t>
          </a:r>
          <a:r>
            <a:rPr lang="en-US" b="0" i="0" dirty="0"/>
            <a:t> de la </a:t>
          </a:r>
          <a:r>
            <a:rPr lang="en-US" b="0" i="0" dirty="0" err="1"/>
            <a:t>personne</a:t>
          </a:r>
          <a:r>
            <a:rPr lang="en-US" b="0" i="0" dirty="0"/>
            <a:t> par </a:t>
          </a:r>
          <a:r>
            <a:rPr lang="en-US" b="0" i="0" dirty="0" err="1"/>
            <a:t>l'interface</a:t>
          </a:r>
          <a:r>
            <a:rPr lang="en-US" b="0" i="0" dirty="0"/>
            <a:t> web </a:t>
          </a:r>
          <a:r>
            <a:rPr lang="en-US" b="0" i="0" dirty="0" err="1"/>
            <a:t>en</a:t>
          </a:r>
          <a:r>
            <a:rPr lang="en-US" b="0" i="0" dirty="0"/>
            <a:t> </a:t>
          </a:r>
          <a:r>
            <a:rPr lang="en-US" b="0" i="0" dirty="0" err="1"/>
            <a:t>controle</a:t>
          </a:r>
          <a:endParaRPr lang="en-US" dirty="0"/>
        </a:p>
      </dgm:t>
    </dgm:pt>
    <dgm:pt modelId="{75C7F7AA-8CD7-4A37-B693-236EA3671242}" type="sibTrans" cxnId="{469843C4-BFD2-410A-ABD9-79BEC2F23937}">
      <dgm:prSet/>
      <dgm:spPr/>
      <dgm:t>
        <a:bodyPr/>
        <a:lstStyle/>
        <a:p>
          <a:endParaRPr lang="en-US"/>
        </a:p>
      </dgm:t>
    </dgm:pt>
    <dgm:pt modelId="{847F1EDD-3E32-44D8-956F-1C6CE806F045}" type="parTrans" cxnId="{469843C4-BFD2-410A-ABD9-79BEC2F23937}">
      <dgm:prSet/>
      <dgm:spPr/>
      <dgm:t>
        <a:bodyPr/>
        <a:lstStyle/>
        <a:p>
          <a:endParaRPr lang="en-US"/>
        </a:p>
      </dgm:t>
    </dgm:pt>
    <dgm:pt modelId="{9687FB40-6D67-4D9A-B389-F36B9A4F4340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b="0" i="0" dirty="0"/>
            <a:t>Envoi </a:t>
          </a:r>
          <a:r>
            <a:rPr lang="en-US" b="0" i="0" dirty="0" err="1"/>
            <a:t>d'une</a:t>
          </a:r>
          <a:r>
            <a:rPr lang="en-US" b="0" i="0" dirty="0"/>
            <a:t> photo et diffusion de video </a:t>
          </a:r>
          <a:r>
            <a:rPr lang="en-US" b="0" i="0" dirty="0" err="1"/>
            <a:t>en</a:t>
          </a:r>
          <a:r>
            <a:rPr lang="en-US" b="0" i="0" dirty="0"/>
            <a:t> continue</a:t>
          </a:r>
          <a:endParaRPr lang="en-US" dirty="0"/>
        </a:p>
      </dgm:t>
    </dgm:pt>
    <dgm:pt modelId="{FA2B7BAD-C6BC-446A-B9A6-4D75092A48F1}" type="sibTrans" cxnId="{ECC4D18A-5099-4E48-86E0-2C012262BB6A}">
      <dgm:prSet/>
      <dgm:spPr/>
      <dgm:t>
        <a:bodyPr/>
        <a:lstStyle/>
        <a:p>
          <a:endParaRPr lang="en-US"/>
        </a:p>
      </dgm:t>
    </dgm:pt>
    <dgm:pt modelId="{F96435AC-DBD8-40E9-A42B-4D628941D42D}" type="parTrans" cxnId="{ECC4D18A-5099-4E48-86E0-2C012262BB6A}">
      <dgm:prSet/>
      <dgm:spPr/>
      <dgm:t>
        <a:bodyPr/>
        <a:lstStyle/>
        <a:p>
          <a:endParaRPr lang="en-US"/>
        </a:p>
      </dgm:t>
    </dgm:pt>
    <dgm:pt modelId="{99E6117D-4D59-4900-8DF0-5B0CF988883F}" type="pres">
      <dgm:prSet presAssocID="{FDE9A65D-B4D8-424C-AA2F-5D71C1A0027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38CCDEF-36B6-4038-A057-9BAFFCF8A8FD}" type="pres">
      <dgm:prSet presAssocID="{FDE9A65D-B4D8-424C-AA2F-5D71C1A0027E}" presName="dummyMaxCanvas" presStyleCnt="0">
        <dgm:presLayoutVars/>
      </dgm:prSet>
      <dgm:spPr/>
    </dgm:pt>
    <dgm:pt modelId="{A9E50A93-3EA7-469A-8B99-9C599A926EB2}" type="pres">
      <dgm:prSet presAssocID="{FDE9A65D-B4D8-424C-AA2F-5D71C1A0027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9AEB78-C1DB-4720-A848-D64E41B5F8E5}" type="pres">
      <dgm:prSet presAssocID="{FDE9A65D-B4D8-424C-AA2F-5D71C1A0027E}" presName="FourNodes_2" presStyleLbl="node1" presStyleIdx="1" presStyleCnt="4" custLinFactNeighborX="-8417" custLinFactNeighborY="8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DC2645-27CC-4D46-99EC-8F816FF6F8B9}" type="pres">
      <dgm:prSet presAssocID="{FDE9A65D-B4D8-424C-AA2F-5D71C1A0027E}" presName="FourNodes_3" presStyleLbl="node1" presStyleIdx="2" presStyleCnt="4" custLinFactNeighborX="-16648" custLinFactNeighborY="94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6CF5D-D04F-4E16-8C41-D0B5A8A78D0E}" type="pres">
      <dgm:prSet presAssocID="{FDE9A65D-B4D8-424C-AA2F-5D71C1A0027E}" presName="FourNodes_4" presStyleLbl="node1" presStyleIdx="3" presStyleCnt="4" custLinFactNeighborX="-24691" custLinFactNeighborY="87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A5B7FB-5734-4F16-B8B3-EA78F6EE35CF}" type="pres">
      <dgm:prSet presAssocID="{FDE9A65D-B4D8-424C-AA2F-5D71C1A0027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3E99C5-8296-47F9-B4F9-33796A69741B}" type="pres">
      <dgm:prSet presAssocID="{FDE9A65D-B4D8-424C-AA2F-5D71C1A0027E}" presName="FourConn_2-3" presStyleLbl="fgAccFollowNode1" presStyleIdx="1" presStyleCnt="3" custLinFactNeighborX="-96141" custLinFactNeighborY="209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06122F-B4EC-46E0-B5C8-268BF811310F}" type="pres">
      <dgm:prSet presAssocID="{FDE9A65D-B4D8-424C-AA2F-5D71C1A0027E}" presName="FourConn_3-4" presStyleLbl="fgAccFollowNode1" presStyleIdx="2" presStyleCnt="3" custLinFactX="-81831" custLinFactNeighborX="-100000" custLinFactNeighborY="330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88037C-0E21-4958-9200-BC90128E51BE}" type="pres">
      <dgm:prSet presAssocID="{FDE9A65D-B4D8-424C-AA2F-5D71C1A0027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0D4D08-256D-4BD9-A4F4-2E2BC44BB5BD}" type="pres">
      <dgm:prSet presAssocID="{FDE9A65D-B4D8-424C-AA2F-5D71C1A0027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2BB0A-203F-4D9D-91DA-16739C0618F8}" type="pres">
      <dgm:prSet presAssocID="{FDE9A65D-B4D8-424C-AA2F-5D71C1A0027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DA3859-95C4-499A-9B0B-57A78CA1A4C3}" type="pres">
      <dgm:prSet presAssocID="{FDE9A65D-B4D8-424C-AA2F-5D71C1A0027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6FDE20D-1DA9-43BC-B65A-F01B698AA9AC}" type="presOf" srcId="{CD7CF3C7-8D45-4B5E-8D77-53E519012431}" destId="{D5DA3859-95C4-499A-9B0B-57A78CA1A4C3}" srcOrd="1" destOrd="0" presId="urn:microsoft.com/office/officeart/2005/8/layout/vProcess5"/>
    <dgm:cxn modelId="{469843C4-BFD2-410A-ABD9-79BEC2F23937}" srcId="{FDE9A65D-B4D8-424C-AA2F-5D71C1A0027E}" destId="{1F22724B-4758-4B1B-B117-B9629804FF34}" srcOrd="2" destOrd="0" parTransId="{847F1EDD-3E32-44D8-956F-1C6CE806F045}" sibTransId="{75C7F7AA-8CD7-4A37-B693-236EA3671242}"/>
    <dgm:cxn modelId="{A34AA0A7-3250-4CBF-8B07-8F9D78534616}" srcId="{FDE9A65D-B4D8-424C-AA2F-5D71C1A0027E}" destId="{CD7CF3C7-8D45-4B5E-8D77-53E519012431}" srcOrd="3" destOrd="0" parTransId="{9939EF84-8E80-48E2-9FB4-FC75F42FEAD6}" sibTransId="{0618C9A2-86D0-43B0-BA76-F2D5DEB44563}"/>
    <dgm:cxn modelId="{DFC8F7FF-E099-4409-82F5-315B8D734610}" type="presOf" srcId="{CD7CF3C7-8D45-4B5E-8D77-53E519012431}" destId="{8FC6CF5D-D04F-4E16-8C41-D0B5A8A78D0E}" srcOrd="0" destOrd="0" presId="urn:microsoft.com/office/officeart/2005/8/layout/vProcess5"/>
    <dgm:cxn modelId="{11673590-E449-4F66-9A3C-68B886DAA8FE}" type="presOf" srcId="{FA2B7BAD-C6BC-446A-B9A6-4D75092A48F1}" destId="{B73E99C5-8296-47F9-B4F9-33796A69741B}" srcOrd="0" destOrd="0" presId="urn:microsoft.com/office/officeart/2005/8/layout/vProcess5"/>
    <dgm:cxn modelId="{A095DF7E-584B-4E9A-B50C-FFEE4EE4F5E1}" srcId="{FDE9A65D-B4D8-424C-AA2F-5D71C1A0027E}" destId="{79F43F75-B814-46CD-815A-8F3BC801FD9E}" srcOrd="0" destOrd="0" parTransId="{E4135AF1-9568-4857-95B7-60F5533F8B0A}" sibTransId="{C31CC2A8-FF08-49B1-96BC-ACBCD04CADCC}"/>
    <dgm:cxn modelId="{7BD7977F-11CC-4D07-AFB2-3381CC092F03}" type="presOf" srcId="{C31CC2A8-FF08-49B1-96BC-ACBCD04CADCC}" destId="{93A5B7FB-5734-4F16-B8B3-EA78F6EE35CF}" srcOrd="0" destOrd="0" presId="urn:microsoft.com/office/officeart/2005/8/layout/vProcess5"/>
    <dgm:cxn modelId="{3184E18E-3ADE-40EF-963C-026D25A7AA8B}" type="presOf" srcId="{1F22724B-4758-4B1B-B117-B9629804FF34}" destId="{3EDC2645-27CC-4D46-99EC-8F816FF6F8B9}" srcOrd="0" destOrd="0" presId="urn:microsoft.com/office/officeart/2005/8/layout/vProcess5"/>
    <dgm:cxn modelId="{33871B46-1D03-4E5A-97AA-5032A59C247B}" type="presOf" srcId="{79F43F75-B814-46CD-815A-8F3BC801FD9E}" destId="{BC88037C-0E21-4958-9200-BC90128E51BE}" srcOrd="1" destOrd="0" presId="urn:microsoft.com/office/officeart/2005/8/layout/vProcess5"/>
    <dgm:cxn modelId="{ECC4D18A-5099-4E48-86E0-2C012262BB6A}" srcId="{FDE9A65D-B4D8-424C-AA2F-5D71C1A0027E}" destId="{9687FB40-6D67-4D9A-B389-F36B9A4F4340}" srcOrd="1" destOrd="0" parTransId="{F96435AC-DBD8-40E9-A42B-4D628941D42D}" sibTransId="{FA2B7BAD-C6BC-446A-B9A6-4D75092A48F1}"/>
    <dgm:cxn modelId="{E06D3329-A180-4C53-8A1B-670482B90DF6}" type="presOf" srcId="{FDE9A65D-B4D8-424C-AA2F-5D71C1A0027E}" destId="{99E6117D-4D59-4900-8DF0-5B0CF988883F}" srcOrd="0" destOrd="0" presId="urn:microsoft.com/office/officeart/2005/8/layout/vProcess5"/>
    <dgm:cxn modelId="{39A27737-CC4D-430E-8721-7917B6D0E316}" type="presOf" srcId="{9687FB40-6D67-4D9A-B389-F36B9A4F4340}" destId="{879AEB78-C1DB-4720-A848-D64E41B5F8E5}" srcOrd="0" destOrd="0" presId="urn:microsoft.com/office/officeart/2005/8/layout/vProcess5"/>
    <dgm:cxn modelId="{AD61E1EE-FA9A-4B5A-B11E-B4E4DD5D7E61}" type="presOf" srcId="{79F43F75-B814-46CD-815A-8F3BC801FD9E}" destId="{A9E50A93-3EA7-469A-8B99-9C599A926EB2}" srcOrd="0" destOrd="0" presId="urn:microsoft.com/office/officeart/2005/8/layout/vProcess5"/>
    <dgm:cxn modelId="{F550613C-67B6-4AA7-BE40-FE01D4207742}" type="presOf" srcId="{1F22724B-4758-4B1B-B117-B9629804FF34}" destId="{4B92BB0A-203F-4D9D-91DA-16739C0618F8}" srcOrd="1" destOrd="0" presId="urn:microsoft.com/office/officeart/2005/8/layout/vProcess5"/>
    <dgm:cxn modelId="{D72FB890-65F2-4CD6-9370-844EFD113F20}" type="presOf" srcId="{75C7F7AA-8CD7-4A37-B693-236EA3671242}" destId="{9C06122F-B4EC-46E0-B5C8-268BF811310F}" srcOrd="0" destOrd="0" presId="urn:microsoft.com/office/officeart/2005/8/layout/vProcess5"/>
    <dgm:cxn modelId="{DFC73262-C0CA-46D8-849D-05E343104E5D}" type="presOf" srcId="{9687FB40-6D67-4D9A-B389-F36B9A4F4340}" destId="{810D4D08-256D-4BD9-A4F4-2E2BC44BB5BD}" srcOrd="1" destOrd="0" presId="urn:microsoft.com/office/officeart/2005/8/layout/vProcess5"/>
    <dgm:cxn modelId="{F644F338-DE7E-41E4-8F88-09DF73E4053F}" type="presParOf" srcId="{99E6117D-4D59-4900-8DF0-5B0CF988883F}" destId="{D38CCDEF-36B6-4038-A057-9BAFFCF8A8FD}" srcOrd="0" destOrd="0" presId="urn:microsoft.com/office/officeart/2005/8/layout/vProcess5"/>
    <dgm:cxn modelId="{FCF853EC-88AC-47A7-8E33-F41B788BD0E4}" type="presParOf" srcId="{99E6117D-4D59-4900-8DF0-5B0CF988883F}" destId="{A9E50A93-3EA7-469A-8B99-9C599A926EB2}" srcOrd="1" destOrd="0" presId="urn:microsoft.com/office/officeart/2005/8/layout/vProcess5"/>
    <dgm:cxn modelId="{3F891F24-A0A0-4D35-92FB-B06EA64678A0}" type="presParOf" srcId="{99E6117D-4D59-4900-8DF0-5B0CF988883F}" destId="{879AEB78-C1DB-4720-A848-D64E41B5F8E5}" srcOrd="2" destOrd="0" presId="urn:microsoft.com/office/officeart/2005/8/layout/vProcess5"/>
    <dgm:cxn modelId="{6E2D2440-856F-4252-9DF3-F3F9041A6D38}" type="presParOf" srcId="{99E6117D-4D59-4900-8DF0-5B0CF988883F}" destId="{3EDC2645-27CC-4D46-99EC-8F816FF6F8B9}" srcOrd="3" destOrd="0" presId="urn:microsoft.com/office/officeart/2005/8/layout/vProcess5"/>
    <dgm:cxn modelId="{3CF25724-3F0A-4DB9-8F91-DE9999C4AD00}" type="presParOf" srcId="{99E6117D-4D59-4900-8DF0-5B0CF988883F}" destId="{8FC6CF5D-D04F-4E16-8C41-D0B5A8A78D0E}" srcOrd="4" destOrd="0" presId="urn:microsoft.com/office/officeart/2005/8/layout/vProcess5"/>
    <dgm:cxn modelId="{D6DD9C3E-EB59-4B4F-80B1-4C106B48B7EE}" type="presParOf" srcId="{99E6117D-4D59-4900-8DF0-5B0CF988883F}" destId="{93A5B7FB-5734-4F16-B8B3-EA78F6EE35CF}" srcOrd="5" destOrd="0" presId="urn:microsoft.com/office/officeart/2005/8/layout/vProcess5"/>
    <dgm:cxn modelId="{F8E30F2D-D491-4114-B2C3-FEFA3B6F6088}" type="presParOf" srcId="{99E6117D-4D59-4900-8DF0-5B0CF988883F}" destId="{B73E99C5-8296-47F9-B4F9-33796A69741B}" srcOrd="6" destOrd="0" presId="urn:microsoft.com/office/officeart/2005/8/layout/vProcess5"/>
    <dgm:cxn modelId="{89AD2796-79CB-4355-9D30-50560F28A27C}" type="presParOf" srcId="{99E6117D-4D59-4900-8DF0-5B0CF988883F}" destId="{9C06122F-B4EC-46E0-B5C8-268BF811310F}" srcOrd="7" destOrd="0" presId="urn:microsoft.com/office/officeart/2005/8/layout/vProcess5"/>
    <dgm:cxn modelId="{6F95EF01-4E88-422D-8CD0-37D3EAA013F2}" type="presParOf" srcId="{99E6117D-4D59-4900-8DF0-5B0CF988883F}" destId="{BC88037C-0E21-4958-9200-BC90128E51BE}" srcOrd="8" destOrd="0" presId="urn:microsoft.com/office/officeart/2005/8/layout/vProcess5"/>
    <dgm:cxn modelId="{168FCDD5-195D-4647-A412-89F5D127CC76}" type="presParOf" srcId="{99E6117D-4D59-4900-8DF0-5B0CF988883F}" destId="{810D4D08-256D-4BD9-A4F4-2E2BC44BB5BD}" srcOrd="9" destOrd="0" presId="urn:microsoft.com/office/officeart/2005/8/layout/vProcess5"/>
    <dgm:cxn modelId="{C8BEB04A-46A0-45DC-8D50-CABC2C2802CC}" type="presParOf" srcId="{99E6117D-4D59-4900-8DF0-5B0CF988883F}" destId="{4B92BB0A-203F-4D9D-91DA-16739C0618F8}" srcOrd="10" destOrd="0" presId="urn:microsoft.com/office/officeart/2005/8/layout/vProcess5"/>
    <dgm:cxn modelId="{697C8DEF-479C-4EF3-B3C1-446ACE0A6747}" type="presParOf" srcId="{99E6117D-4D59-4900-8DF0-5B0CF988883F}" destId="{D5DA3859-95C4-499A-9B0B-57A78CA1A4C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7A2ED-81E1-4B22-9423-DDFC0A54939E}" type="doc">
      <dgm:prSet loTypeId="urn:microsoft.com/office/officeart/2005/8/layout/default#1" loCatId="list" qsTypeId="urn:microsoft.com/office/officeart/2005/8/quickstyle/simple5#1" qsCatId="simple" csTypeId="urn:microsoft.com/office/officeart/2005/8/colors/accent2_2#1" csCatId="accent2" phldr="1"/>
      <dgm:spPr/>
      <dgm:t>
        <a:bodyPr/>
        <a:lstStyle/>
        <a:p>
          <a:endParaRPr lang="en-US"/>
        </a:p>
      </dgm:t>
    </dgm:pt>
    <dgm:pt modelId="{F0C7643F-91D4-4C41-9F50-F2D2DECC9319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0" i="0" dirty="0"/>
            <a:t>Base </a:t>
          </a:r>
          <a:r>
            <a:rPr lang="en-US" b="0" i="0" dirty="0" err="1"/>
            <a:t>roulante</a:t>
          </a:r>
          <a:r>
            <a:rPr lang="en-US" b="0" i="0" dirty="0"/>
            <a:t> </a:t>
          </a:r>
          <a:endParaRPr lang="en-US" dirty="0"/>
        </a:p>
      </dgm:t>
    </dgm:pt>
    <dgm:pt modelId="{8D6FE1B1-65AF-4073-BA54-06ED54F71A10}" type="parTrans" cxnId="{7A3E0F46-671C-47CD-B9D9-47190E2E5DD0}">
      <dgm:prSet/>
      <dgm:spPr/>
      <dgm:t>
        <a:bodyPr/>
        <a:lstStyle/>
        <a:p>
          <a:endParaRPr lang="en-US"/>
        </a:p>
      </dgm:t>
    </dgm:pt>
    <dgm:pt modelId="{B550190A-AD11-4BCE-8764-6A2F0284C240}" type="sibTrans" cxnId="{7A3E0F46-671C-47CD-B9D9-47190E2E5DD0}">
      <dgm:prSet/>
      <dgm:spPr/>
      <dgm:t>
        <a:bodyPr/>
        <a:lstStyle/>
        <a:p>
          <a:endParaRPr lang="en-US"/>
        </a:p>
      </dgm:t>
    </dgm:pt>
    <dgm:pt modelId="{15A52DE4-6B58-45EC-B34E-8188623C2C92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0" i="0"/>
            <a:t>Raspberry Pi </a:t>
          </a:r>
          <a:endParaRPr lang="en-US"/>
        </a:p>
      </dgm:t>
    </dgm:pt>
    <dgm:pt modelId="{6EB22AB2-D1AE-4710-B747-72835EBF6EBB}" type="parTrans" cxnId="{425369DD-725E-4ACC-B819-7515DBB2B4D1}">
      <dgm:prSet/>
      <dgm:spPr/>
      <dgm:t>
        <a:bodyPr/>
        <a:lstStyle/>
        <a:p>
          <a:endParaRPr lang="en-US"/>
        </a:p>
      </dgm:t>
    </dgm:pt>
    <dgm:pt modelId="{DD3F6582-F69B-4B95-9428-F4D5C0221525}" type="sibTrans" cxnId="{425369DD-725E-4ACC-B819-7515DBB2B4D1}">
      <dgm:prSet/>
      <dgm:spPr/>
      <dgm:t>
        <a:bodyPr/>
        <a:lstStyle/>
        <a:p>
          <a:endParaRPr lang="en-US"/>
        </a:p>
      </dgm:t>
    </dgm:pt>
    <dgm:pt modelId="{E7AD08A7-554B-44D5-A637-EC181BC00107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0" i="0" dirty="0" err="1"/>
            <a:t>Caméra</a:t>
          </a:r>
          <a:r>
            <a:rPr lang="en-US" b="0" i="0" dirty="0"/>
            <a:t> </a:t>
          </a:r>
          <a:endParaRPr lang="en-US" dirty="0"/>
        </a:p>
      </dgm:t>
    </dgm:pt>
    <dgm:pt modelId="{C5E3B23B-CB43-43F1-96C9-271D55DCE5E3}" type="parTrans" cxnId="{7B1D22DC-8137-41A0-869B-0595DFDEBE48}">
      <dgm:prSet/>
      <dgm:spPr/>
      <dgm:t>
        <a:bodyPr/>
        <a:lstStyle/>
        <a:p>
          <a:endParaRPr lang="en-US"/>
        </a:p>
      </dgm:t>
    </dgm:pt>
    <dgm:pt modelId="{60CC3D66-541B-4F25-A6D5-8466ACB53318}" type="sibTrans" cxnId="{7B1D22DC-8137-41A0-869B-0595DFDEBE48}">
      <dgm:prSet/>
      <dgm:spPr/>
      <dgm:t>
        <a:bodyPr/>
        <a:lstStyle/>
        <a:p>
          <a:endParaRPr lang="en-US"/>
        </a:p>
      </dgm:t>
    </dgm:pt>
    <dgm:pt modelId="{4F3400BF-0E57-4B58-A3B9-B5AE235D58BC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0" i="0" dirty="0" err="1"/>
            <a:t>Batterie</a:t>
          </a:r>
          <a:r>
            <a:rPr lang="en-US" b="0" i="0" dirty="0"/>
            <a:t> </a:t>
          </a:r>
          <a:endParaRPr lang="en-US" dirty="0"/>
        </a:p>
      </dgm:t>
    </dgm:pt>
    <dgm:pt modelId="{BDD7FA3B-EA3C-4FDC-A508-74C133164160}" type="parTrans" cxnId="{C9A99A54-D785-4E82-A748-A4F42EFF4BC0}">
      <dgm:prSet/>
      <dgm:spPr/>
      <dgm:t>
        <a:bodyPr/>
        <a:lstStyle/>
        <a:p>
          <a:endParaRPr lang="en-US"/>
        </a:p>
      </dgm:t>
    </dgm:pt>
    <dgm:pt modelId="{E15308AF-D3D2-4F39-BB6C-03578E384E8E}" type="sibTrans" cxnId="{C9A99A54-D785-4E82-A748-A4F42EFF4BC0}">
      <dgm:prSet/>
      <dgm:spPr/>
      <dgm:t>
        <a:bodyPr/>
        <a:lstStyle/>
        <a:p>
          <a:endParaRPr lang="en-US"/>
        </a:p>
      </dgm:t>
    </dgm:pt>
    <dgm:pt modelId="{6A718C1F-5974-4650-9811-0AF3570AB875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0" i="0" dirty="0" err="1"/>
            <a:t>Capteur</a:t>
          </a:r>
          <a:r>
            <a:rPr lang="en-US" b="0" i="0" dirty="0"/>
            <a:t> ( distance) </a:t>
          </a:r>
          <a:endParaRPr lang="en-US" dirty="0"/>
        </a:p>
      </dgm:t>
    </dgm:pt>
    <dgm:pt modelId="{96270EAE-BC8E-4F7B-8998-3B441CBA74CB}" type="parTrans" cxnId="{0F8C4664-4965-49B0-A154-E08AEB8A0284}">
      <dgm:prSet/>
      <dgm:spPr/>
      <dgm:t>
        <a:bodyPr/>
        <a:lstStyle/>
        <a:p>
          <a:endParaRPr lang="fr-FR"/>
        </a:p>
      </dgm:t>
    </dgm:pt>
    <dgm:pt modelId="{D353D805-7679-41D5-8E7F-9D453B24269E}" type="sibTrans" cxnId="{0F8C4664-4965-49B0-A154-E08AEB8A0284}">
      <dgm:prSet/>
      <dgm:spPr/>
      <dgm:t>
        <a:bodyPr/>
        <a:lstStyle/>
        <a:p>
          <a:endParaRPr lang="fr-FR"/>
        </a:p>
      </dgm:t>
    </dgm:pt>
    <dgm:pt modelId="{F2D2E446-FEBE-4DBE-ACAE-926B898D6FF0}" type="pres">
      <dgm:prSet presAssocID="{6417A2ED-81E1-4B22-9423-DDFC0A5493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CD2D268-0C62-4D19-8119-D769F405DBD5}" type="pres">
      <dgm:prSet presAssocID="{F0C7643F-91D4-4C41-9F50-F2D2DECC931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678758-5681-4D5C-AC5D-4FBC22DD9E77}" type="pres">
      <dgm:prSet presAssocID="{B550190A-AD11-4BCE-8764-6A2F0284C240}" presName="sibTrans" presStyleCnt="0"/>
      <dgm:spPr/>
    </dgm:pt>
    <dgm:pt modelId="{E06AD7D2-1548-43BB-ACA0-DDA920AB9368}" type="pres">
      <dgm:prSet presAssocID="{15A52DE4-6B58-45EC-B34E-8188623C2C9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46BA16-45D1-40CA-9861-5A624B6904B6}" type="pres">
      <dgm:prSet presAssocID="{DD3F6582-F69B-4B95-9428-F4D5C0221525}" presName="sibTrans" presStyleCnt="0"/>
      <dgm:spPr/>
    </dgm:pt>
    <dgm:pt modelId="{84AA8F73-9FEB-4FD8-81B5-C3534BAA800A}" type="pres">
      <dgm:prSet presAssocID="{E7AD08A7-554B-44D5-A637-EC181BC0010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33427B-92B4-4337-BDDC-CFE9904BB310}" type="pres">
      <dgm:prSet presAssocID="{60CC3D66-541B-4F25-A6D5-8466ACB53318}" presName="sibTrans" presStyleCnt="0"/>
      <dgm:spPr/>
    </dgm:pt>
    <dgm:pt modelId="{0D6ED84B-BC2A-4F43-9C60-CF9B9310F2E6}" type="pres">
      <dgm:prSet presAssocID="{4F3400BF-0E57-4B58-A3B9-B5AE235D58BC}" presName="node" presStyleLbl="node1" presStyleIdx="3" presStyleCnt="5" custLinFactNeighborX="3806" custLinFactNeighborY="48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A6CDD6-056E-4835-9FDE-FE7238A4D4C1}" type="pres">
      <dgm:prSet presAssocID="{E15308AF-D3D2-4F39-BB6C-03578E384E8E}" presName="sibTrans" presStyleCnt="0"/>
      <dgm:spPr/>
    </dgm:pt>
    <dgm:pt modelId="{ABBE7D8E-6B89-4850-9C68-85D661F82D5B}" type="pres">
      <dgm:prSet presAssocID="{6A718C1F-5974-4650-9811-0AF3570AB875}" presName="node" presStyleLbl="node1" presStyleIdx="4" presStyleCnt="5" custLinFactNeighborX="3806" custLinFactNeighborY="48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A13181-A890-4304-B167-A33840207951}" type="presOf" srcId="{E7AD08A7-554B-44D5-A637-EC181BC00107}" destId="{84AA8F73-9FEB-4FD8-81B5-C3534BAA800A}" srcOrd="0" destOrd="0" presId="urn:microsoft.com/office/officeart/2005/8/layout/default#1"/>
    <dgm:cxn modelId="{204B2060-CA9A-448D-AB85-AD583D95B28E}" type="presOf" srcId="{6417A2ED-81E1-4B22-9423-DDFC0A54939E}" destId="{F2D2E446-FEBE-4DBE-ACAE-926B898D6FF0}" srcOrd="0" destOrd="0" presId="urn:microsoft.com/office/officeart/2005/8/layout/default#1"/>
    <dgm:cxn modelId="{425369DD-725E-4ACC-B819-7515DBB2B4D1}" srcId="{6417A2ED-81E1-4B22-9423-DDFC0A54939E}" destId="{15A52DE4-6B58-45EC-B34E-8188623C2C92}" srcOrd="1" destOrd="0" parTransId="{6EB22AB2-D1AE-4710-B747-72835EBF6EBB}" sibTransId="{DD3F6582-F69B-4B95-9428-F4D5C0221525}"/>
    <dgm:cxn modelId="{B19AC91B-A047-4420-AACB-A6EFBC43D90F}" type="presOf" srcId="{4F3400BF-0E57-4B58-A3B9-B5AE235D58BC}" destId="{0D6ED84B-BC2A-4F43-9C60-CF9B9310F2E6}" srcOrd="0" destOrd="0" presId="urn:microsoft.com/office/officeart/2005/8/layout/default#1"/>
    <dgm:cxn modelId="{7A3E0F46-671C-47CD-B9D9-47190E2E5DD0}" srcId="{6417A2ED-81E1-4B22-9423-DDFC0A54939E}" destId="{F0C7643F-91D4-4C41-9F50-F2D2DECC9319}" srcOrd="0" destOrd="0" parTransId="{8D6FE1B1-65AF-4073-BA54-06ED54F71A10}" sibTransId="{B550190A-AD11-4BCE-8764-6A2F0284C240}"/>
    <dgm:cxn modelId="{7077FC97-4327-4DAF-AD0F-E4C7485EEF4B}" type="presOf" srcId="{F0C7643F-91D4-4C41-9F50-F2D2DECC9319}" destId="{ACD2D268-0C62-4D19-8119-D769F405DBD5}" srcOrd="0" destOrd="0" presId="urn:microsoft.com/office/officeart/2005/8/layout/default#1"/>
    <dgm:cxn modelId="{6C1349E1-FAAD-4A3F-A465-A38E74D20CE1}" type="presOf" srcId="{6A718C1F-5974-4650-9811-0AF3570AB875}" destId="{ABBE7D8E-6B89-4850-9C68-85D661F82D5B}" srcOrd="0" destOrd="0" presId="urn:microsoft.com/office/officeart/2005/8/layout/default#1"/>
    <dgm:cxn modelId="{89B8D787-A38B-46BD-A437-5880717AA053}" type="presOf" srcId="{15A52DE4-6B58-45EC-B34E-8188623C2C92}" destId="{E06AD7D2-1548-43BB-ACA0-DDA920AB9368}" srcOrd="0" destOrd="0" presId="urn:microsoft.com/office/officeart/2005/8/layout/default#1"/>
    <dgm:cxn modelId="{7B1D22DC-8137-41A0-869B-0595DFDEBE48}" srcId="{6417A2ED-81E1-4B22-9423-DDFC0A54939E}" destId="{E7AD08A7-554B-44D5-A637-EC181BC00107}" srcOrd="2" destOrd="0" parTransId="{C5E3B23B-CB43-43F1-96C9-271D55DCE5E3}" sibTransId="{60CC3D66-541B-4F25-A6D5-8466ACB53318}"/>
    <dgm:cxn modelId="{C9A99A54-D785-4E82-A748-A4F42EFF4BC0}" srcId="{6417A2ED-81E1-4B22-9423-DDFC0A54939E}" destId="{4F3400BF-0E57-4B58-A3B9-B5AE235D58BC}" srcOrd="3" destOrd="0" parTransId="{BDD7FA3B-EA3C-4FDC-A508-74C133164160}" sibTransId="{E15308AF-D3D2-4F39-BB6C-03578E384E8E}"/>
    <dgm:cxn modelId="{0F8C4664-4965-49B0-A154-E08AEB8A0284}" srcId="{6417A2ED-81E1-4B22-9423-DDFC0A54939E}" destId="{6A718C1F-5974-4650-9811-0AF3570AB875}" srcOrd="4" destOrd="0" parTransId="{96270EAE-BC8E-4F7B-8998-3B441CBA74CB}" sibTransId="{D353D805-7679-41D5-8E7F-9D453B24269E}"/>
    <dgm:cxn modelId="{2D408A67-75DD-4967-8569-836DB501E7F8}" type="presParOf" srcId="{F2D2E446-FEBE-4DBE-ACAE-926B898D6FF0}" destId="{ACD2D268-0C62-4D19-8119-D769F405DBD5}" srcOrd="0" destOrd="0" presId="urn:microsoft.com/office/officeart/2005/8/layout/default#1"/>
    <dgm:cxn modelId="{15270C46-55D0-4765-BEC1-03C047DD370F}" type="presParOf" srcId="{F2D2E446-FEBE-4DBE-ACAE-926B898D6FF0}" destId="{BD678758-5681-4D5C-AC5D-4FBC22DD9E77}" srcOrd="1" destOrd="0" presId="urn:microsoft.com/office/officeart/2005/8/layout/default#1"/>
    <dgm:cxn modelId="{7F45D578-62C0-4EBD-9CD3-A12495168144}" type="presParOf" srcId="{F2D2E446-FEBE-4DBE-ACAE-926B898D6FF0}" destId="{E06AD7D2-1548-43BB-ACA0-DDA920AB9368}" srcOrd="2" destOrd="0" presId="urn:microsoft.com/office/officeart/2005/8/layout/default#1"/>
    <dgm:cxn modelId="{871EF356-F673-4174-A80A-828E0447243D}" type="presParOf" srcId="{F2D2E446-FEBE-4DBE-ACAE-926B898D6FF0}" destId="{AF46BA16-45D1-40CA-9861-5A624B6904B6}" srcOrd="3" destOrd="0" presId="urn:microsoft.com/office/officeart/2005/8/layout/default#1"/>
    <dgm:cxn modelId="{9D713277-2851-4353-81A6-0B63789460BE}" type="presParOf" srcId="{F2D2E446-FEBE-4DBE-ACAE-926B898D6FF0}" destId="{84AA8F73-9FEB-4FD8-81B5-C3534BAA800A}" srcOrd="4" destOrd="0" presId="urn:microsoft.com/office/officeart/2005/8/layout/default#1"/>
    <dgm:cxn modelId="{F1120F4B-7854-4820-8A24-DF8A43D5D533}" type="presParOf" srcId="{F2D2E446-FEBE-4DBE-ACAE-926B898D6FF0}" destId="{8933427B-92B4-4337-BDDC-CFE9904BB310}" srcOrd="5" destOrd="0" presId="urn:microsoft.com/office/officeart/2005/8/layout/default#1"/>
    <dgm:cxn modelId="{8274AD81-AF66-4A8B-9B5B-1FA589025E70}" type="presParOf" srcId="{F2D2E446-FEBE-4DBE-ACAE-926B898D6FF0}" destId="{0D6ED84B-BC2A-4F43-9C60-CF9B9310F2E6}" srcOrd="6" destOrd="0" presId="urn:microsoft.com/office/officeart/2005/8/layout/default#1"/>
    <dgm:cxn modelId="{7F570D3C-E078-4D43-8163-D9287B1E841C}" type="presParOf" srcId="{F2D2E446-FEBE-4DBE-ACAE-926B898D6FF0}" destId="{5EA6CDD6-056E-4835-9FDE-FE7238A4D4C1}" srcOrd="7" destOrd="0" presId="urn:microsoft.com/office/officeart/2005/8/layout/default#1"/>
    <dgm:cxn modelId="{55271F3D-8BC1-4A72-A365-02F010A03034}" type="presParOf" srcId="{F2D2E446-FEBE-4DBE-ACAE-926B898D6FF0}" destId="{ABBE7D8E-6B89-4850-9C68-85D661F82D5B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80977D-BE1C-4223-A37C-345A077D89F5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817EC18C-DC71-465F-B3E5-65E8F1897115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/>
            <a:t>Server (</a:t>
          </a:r>
          <a:r>
            <a:rPr lang="fr-FR" dirty="0" err="1"/>
            <a:t>LinkitOne</a:t>
          </a:r>
          <a:r>
            <a:rPr lang="fr-FR" dirty="0"/>
            <a:t>)</a:t>
          </a:r>
        </a:p>
      </dgm:t>
    </dgm:pt>
    <dgm:pt modelId="{836CBCD7-4AAC-4D08-A687-7978B3FE7F84}" type="parTrans" cxnId="{5D0E1337-CB38-4FBF-9C1A-47F283295A3A}">
      <dgm:prSet/>
      <dgm:spPr/>
      <dgm:t>
        <a:bodyPr/>
        <a:lstStyle/>
        <a:p>
          <a:endParaRPr lang="fr-FR"/>
        </a:p>
      </dgm:t>
    </dgm:pt>
    <dgm:pt modelId="{AC94095C-9B60-4789-A94F-D93651BF71FF}" type="sibTrans" cxnId="{5D0E1337-CB38-4FBF-9C1A-47F283295A3A}">
      <dgm:prSet/>
      <dgm:spPr/>
      <dgm:t>
        <a:bodyPr/>
        <a:lstStyle/>
        <a:p>
          <a:endParaRPr lang="fr-FR"/>
        </a:p>
      </dgm:t>
    </dgm:pt>
    <dgm:pt modelId="{395564E2-35AA-45C5-9C5B-9D4F4CB44764}">
      <dgm:prSet phldrT="[Texte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fr-FR" dirty="0"/>
            <a:t>Interface</a:t>
          </a:r>
        </a:p>
      </dgm:t>
    </dgm:pt>
    <dgm:pt modelId="{EF28A14F-CA00-4341-9AAB-9A8E2A224E97}" type="parTrans" cxnId="{618ACF8A-7A1C-4B50-A65D-8588C6FF0EF4}">
      <dgm:prSet/>
      <dgm:spPr/>
      <dgm:t>
        <a:bodyPr/>
        <a:lstStyle/>
        <a:p>
          <a:endParaRPr lang="fr-FR"/>
        </a:p>
      </dgm:t>
    </dgm:pt>
    <dgm:pt modelId="{7B7FD3ED-7437-4086-8FE8-9C5386C3E80F}" type="sibTrans" cxnId="{618ACF8A-7A1C-4B50-A65D-8588C6FF0EF4}">
      <dgm:prSet/>
      <dgm:spPr/>
      <dgm:t>
        <a:bodyPr/>
        <a:lstStyle/>
        <a:p>
          <a:endParaRPr lang="fr-FR"/>
        </a:p>
      </dgm:t>
    </dgm:pt>
    <dgm:pt modelId="{9FECE134-F121-437B-B319-097B3A31A58A}" type="pres">
      <dgm:prSet presAssocID="{7F80977D-BE1C-4223-A37C-345A077D89F5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BBF32E-3AEF-41B1-B20B-CC3BBE407D94}" type="pres">
      <dgm:prSet presAssocID="{7F80977D-BE1C-4223-A37C-345A077D89F5}" presName="cycle" presStyleCnt="0"/>
      <dgm:spPr/>
    </dgm:pt>
    <dgm:pt modelId="{3CB6B072-1FD4-4A7E-B494-78D879F3ABBE}" type="pres">
      <dgm:prSet presAssocID="{7F80977D-BE1C-4223-A37C-345A077D89F5}" presName="centerShape" presStyleCnt="0"/>
      <dgm:spPr/>
    </dgm:pt>
    <dgm:pt modelId="{A273B636-00DF-4F5B-8246-15101F5C0571}" type="pres">
      <dgm:prSet presAssocID="{7F80977D-BE1C-4223-A37C-345A077D89F5}" presName="connSite" presStyleLbl="node1" presStyleIdx="0" presStyleCnt="3"/>
      <dgm:spPr/>
    </dgm:pt>
    <dgm:pt modelId="{977DD4AD-1E2E-4002-99B8-E89FB516E1C4}" type="pres">
      <dgm:prSet presAssocID="{7F80977D-BE1C-4223-A37C-345A077D89F5}" presName="visible" presStyleLbl="node1" presStyleIdx="0" presStyleCnt="3" custAng="4209174" custLinFactNeighborX="-15510" custLinFactNeighborY="-7188"/>
      <dgm:spPr>
        <a:solidFill>
          <a:schemeClr val="accent5">
            <a:lumMod val="50000"/>
          </a:schemeClr>
        </a:solidFill>
        <a:ln>
          <a:noFill/>
        </a:ln>
      </dgm:spPr>
    </dgm:pt>
    <dgm:pt modelId="{449CE99C-8D38-47FC-9FEC-7193D02846AB}" type="pres">
      <dgm:prSet presAssocID="{836CBCD7-4AAC-4D08-A687-7978B3FE7F84}" presName="Name25" presStyleLbl="parChTrans1D1" presStyleIdx="0" presStyleCnt="2"/>
      <dgm:spPr/>
      <dgm:t>
        <a:bodyPr/>
        <a:lstStyle/>
        <a:p>
          <a:endParaRPr lang="fr-FR"/>
        </a:p>
      </dgm:t>
    </dgm:pt>
    <dgm:pt modelId="{0CDAE6F1-219F-42CD-BEDF-BF9E62983687}" type="pres">
      <dgm:prSet presAssocID="{817EC18C-DC71-465F-B3E5-65E8F1897115}" presName="node" presStyleCnt="0"/>
      <dgm:spPr/>
    </dgm:pt>
    <dgm:pt modelId="{D9FDE590-124E-4E1B-964C-F395AEBF3465}" type="pres">
      <dgm:prSet presAssocID="{817EC18C-DC71-465F-B3E5-65E8F1897115}" presName="parentNode" presStyleLbl="node1" presStyleIdx="1" presStyleCnt="3" custScaleX="128274" custScaleY="85510" custLinFactNeighborX="-20192" custLinFactNeighborY="785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1DF88B-5A2B-4D69-9052-3A2666FF3796}" type="pres">
      <dgm:prSet presAssocID="{817EC18C-DC71-465F-B3E5-65E8F1897115}" presName="childNode" presStyleLbl="revTx" presStyleIdx="0" presStyleCnt="0">
        <dgm:presLayoutVars>
          <dgm:bulletEnabled val="1"/>
        </dgm:presLayoutVars>
      </dgm:prSet>
      <dgm:spPr/>
    </dgm:pt>
    <dgm:pt modelId="{7C984679-3B6C-4F74-8DAC-B7CED3635660}" type="pres">
      <dgm:prSet presAssocID="{EF28A14F-CA00-4341-9AAB-9A8E2A224E97}" presName="Name25" presStyleLbl="parChTrans1D1" presStyleIdx="1" presStyleCnt="2"/>
      <dgm:spPr/>
      <dgm:t>
        <a:bodyPr/>
        <a:lstStyle/>
        <a:p>
          <a:endParaRPr lang="fr-FR"/>
        </a:p>
      </dgm:t>
    </dgm:pt>
    <dgm:pt modelId="{998EC509-3F00-493C-B709-6F80478E9DA3}" type="pres">
      <dgm:prSet presAssocID="{395564E2-35AA-45C5-9C5B-9D4F4CB44764}" presName="node" presStyleCnt="0"/>
      <dgm:spPr/>
    </dgm:pt>
    <dgm:pt modelId="{221078A5-C402-4874-B240-67A20879C5DE}" type="pres">
      <dgm:prSet presAssocID="{395564E2-35AA-45C5-9C5B-9D4F4CB44764}" presName="parentNode" presStyleLbl="node1" presStyleIdx="2" presStyleCnt="3" custScaleX="128274" custScaleY="85510" custLinFactNeighborX="-25312" custLinFactNeighborY="-1701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316506-1C1C-4840-A548-F655DC9F8238}" type="pres">
      <dgm:prSet presAssocID="{395564E2-35AA-45C5-9C5B-9D4F4CB4476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D3D9C9C-B743-4BE9-AE90-A18B0E6CFB38}" type="presOf" srcId="{395564E2-35AA-45C5-9C5B-9D4F4CB44764}" destId="{221078A5-C402-4874-B240-67A20879C5DE}" srcOrd="0" destOrd="0" presId="urn:microsoft.com/office/officeart/2005/8/layout/radial2#1"/>
    <dgm:cxn modelId="{939B1AF0-8859-4F6B-9A83-38C98E40631D}" type="presOf" srcId="{817EC18C-DC71-465F-B3E5-65E8F1897115}" destId="{D9FDE590-124E-4E1B-964C-F395AEBF3465}" srcOrd="0" destOrd="0" presId="urn:microsoft.com/office/officeart/2005/8/layout/radial2#1"/>
    <dgm:cxn modelId="{21CD3E00-9C6D-4038-B641-FA4D4218D6F3}" type="presOf" srcId="{EF28A14F-CA00-4341-9AAB-9A8E2A224E97}" destId="{7C984679-3B6C-4F74-8DAC-B7CED3635660}" srcOrd="0" destOrd="0" presId="urn:microsoft.com/office/officeart/2005/8/layout/radial2#1"/>
    <dgm:cxn modelId="{B3168326-8D23-49FA-B501-B82F2E1ECA4A}" type="presOf" srcId="{7F80977D-BE1C-4223-A37C-345A077D89F5}" destId="{9FECE134-F121-437B-B319-097B3A31A58A}" srcOrd="0" destOrd="0" presId="urn:microsoft.com/office/officeart/2005/8/layout/radial2#1"/>
    <dgm:cxn modelId="{5D0E1337-CB38-4FBF-9C1A-47F283295A3A}" srcId="{7F80977D-BE1C-4223-A37C-345A077D89F5}" destId="{817EC18C-DC71-465F-B3E5-65E8F1897115}" srcOrd="0" destOrd="0" parTransId="{836CBCD7-4AAC-4D08-A687-7978B3FE7F84}" sibTransId="{AC94095C-9B60-4789-A94F-D93651BF71FF}"/>
    <dgm:cxn modelId="{F1D5AE26-35EC-485A-97C9-8C07EB01694A}" type="presOf" srcId="{836CBCD7-4AAC-4D08-A687-7978B3FE7F84}" destId="{449CE99C-8D38-47FC-9FEC-7193D02846AB}" srcOrd="0" destOrd="0" presId="urn:microsoft.com/office/officeart/2005/8/layout/radial2#1"/>
    <dgm:cxn modelId="{618ACF8A-7A1C-4B50-A65D-8588C6FF0EF4}" srcId="{7F80977D-BE1C-4223-A37C-345A077D89F5}" destId="{395564E2-35AA-45C5-9C5B-9D4F4CB44764}" srcOrd="1" destOrd="0" parTransId="{EF28A14F-CA00-4341-9AAB-9A8E2A224E97}" sibTransId="{7B7FD3ED-7437-4086-8FE8-9C5386C3E80F}"/>
    <dgm:cxn modelId="{6363949F-257B-4C51-81E2-22F56A511D4E}" type="presParOf" srcId="{9FECE134-F121-437B-B319-097B3A31A58A}" destId="{41BBF32E-3AEF-41B1-B20B-CC3BBE407D94}" srcOrd="0" destOrd="0" presId="urn:microsoft.com/office/officeart/2005/8/layout/radial2#1"/>
    <dgm:cxn modelId="{C2DD003B-B1E6-4519-97F3-F7C3E27C0397}" type="presParOf" srcId="{41BBF32E-3AEF-41B1-B20B-CC3BBE407D94}" destId="{3CB6B072-1FD4-4A7E-B494-78D879F3ABBE}" srcOrd="0" destOrd="0" presId="urn:microsoft.com/office/officeart/2005/8/layout/radial2#1"/>
    <dgm:cxn modelId="{B3844D26-2071-4B9E-94BE-3183D0417C09}" type="presParOf" srcId="{3CB6B072-1FD4-4A7E-B494-78D879F3ABBE}" destId="{A273B636-00DF-4F5B-8246-15101F5C0571}" srcOrd="0" destOrd="0" presId="urn:microsoft.com/office/officeart/2005/8/layout/radial2#1"/>
    <dgm:cxn modelId="{A364230F-1C8B-473C-B4B9-A8BABBD1ECAB}" type="presParOf" srcId="{3CB6B072-1FD4-4A7E-B494-78D879F3ABBE}" destId="{977DD4AD-1E2E-4002-99B8-E89FB516E1C4}" srcOrd="1" destOrd="0" presId="urn:microsoft.com/office/officeart/2005/8/layout/radial2#1"/>
    <dgm:cxn modelId="{4EC3DC57-CDEB-443D-A337-245DB5EFC101}" type="presParOf" srcId="{41BBF32E-3AEF-41B1-B20B-CC3BBE407D94}" destId="{449CE99C-8D38-47FC-9FEC-7193D02846AB}" srcOrd="1" destOrd="0" presId="urn:microsoft.com/office/officeart/2005/8/layout/radial2#1"/>
    <dgm:cxn modelId="{6CC04749-72A0-48F6-9AD7-B126A163CFE4}" type="presParOf" srcId="{41BBF32E-3AEF-41B1-B20B-CC3BBE407D94}" destId="{0CDAE6F1-219F-42CD-BEDF-BF9E62983687}" srcOrd="2" destOrd="0" presId="urn:microsoft.com/office/officeart/2005/8/layout/radial2#1"/>
    <dgm:cxn modelId="{3CDD2268-0CAB-4C07-BDEC-93238A479058}" type="presParOf" srcId="{0CDAE6F1-219F-42CD-BEDF-BF9E62983687}" destId="{D9FDE590-124E-4E1B-964C-F395AEBF3465}" srcOrd="0" destOrd="0" presId="urn:microsoft.com/office/officeart/2005/8/layout/radial2#1"/>
    <dgm:cxn modelId="{E82C79F9-F25E-4EFB-958D-D8B2CCB71923}" type="presParOf" srcId="{0CDAE6F1-219F-42CD-BEDF-BF9E62983687}" destId="{0F1DF88B-5A2B-4D69-9052-3A2666FF3796}" srcOrd="1" destOrd="0" presId="urn:microsoft.com/office/officeart/2005/8/layout/radial2#1"/>
    <dgm:cxn modelId="{EE69312D-5CFE-4A2C-9472-0402E193F1DD}" type="presParOf" srcId="{41BBF32E-3AEF-41B1-B20B-CC3BBE407D94}" destId="{7C984679-3B6C-4F74-8DAC-B7CED3635660}" srcOrd="3" destOrd="0" presId="urn:microsoft.com/office/officeart/2005/8/layout/radial2#1"/>
    <dgm:cxn modelId="{729A0E67-C372-429D-8E38-876599E16BCA}" type="presParOf" srcId="{41BBF32E-3AEF-41B1-B20B-CC3BBE407D94}" destId="{998EC509-3F00-493C-B709-6F80478E9DA3}" srcOrd="4" destOrd="0" presId="urn:microsoft.com/office/officeart/2005/8/layout/radial2#1"/>
    <dgm:cxn modelId="{4E7A89FC-2736-481C-8E3E-CD3C1DDD381E}" type="presParOf" srcId="{998EC509-3F00-493C-B709-6F80478E9DA3}" destId="{221078A5-C402-4874-B240-67A20879C5DE}" srcOrd="0" destOrd="0" presId="urn:microsoft.com/office/officeart/2005/8/layout/radial2#1"/>
    <dgm:cxn modelId="{89396DAA-19BC-473E-AE88-196AABB5656F}" type="presParOf" srcId="{998EC509-3F00-493C-B709-6F80478E9DA3}" destId="{58316506-1C1C-4840-A548-F655DC9F8238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50A93-3EA7-469A-8B99-9C599A926EB2}">
      <dsp:nvSpPr>
        <dsp:cNvPr id="0" name=""/>
        <dsp:cNvSpPr/>
      </dsp:nvSpPr>
      <dsp:spPr>
        <a:xfrm>
          <a:off x="0" y="0"/>
          <a:ext cx="7188924" cy="103838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Detection de </a:t>
          </a:r>
          <a:r>
            <a:rPr lang="en-US" sz="2900" b="0" i="0" kern="1200" dirty="0" err="1"/>
            <a:t>présence</a:t>
          </a:r>
          <a:r>
            <a:rPr lang="en-US" sz="2900" b="0" i="0" kern="1200" dirty="0"/>
            <a:t> et </a:t>
          </a:r>
          <a:r>
            <a:rPr lang="en-US" sz="2900" b="0" i="0" kern="1200" dirty="0" err="1"/>
            <a:t>calcul</a:t>
          </a:r>
          <a:r>
            <a:rPr lang="en-US" sz="2900" b="0" i="0" kern="1200" dirty="0"/>
            <a:t> de distance </a:t>
          </a:r>
          <a:endParaRPr lang="en-US" sz="2900" kern="1200" dirty="0"/>
        </a:p>
      </dsp:txBody>
      <dsp:txXfrm>
        <a:off x="30413" y="30413"/>
        <a:ext cx="5980686" cy="977555"/>
      </dsp:txXfrm>
    </dsp:sp>
    <dsp:sp modelId="{879AEB78-C1DB-4720-A848-D64E41B5F8E5}">
      <dsp:nvSpPr>
        <dsp:cNvPr id="0" name=""/>
        <dsp:cNvSpPr/>
      </dsp:nvSpPr>
      <dsp:spPr>
        <a:xfrm>
          <a:off x="0" y="1235558"/>
          <a:ext cx="7188924" cy="103838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Envoi </a:t>
          </a:r>
          <a:r>
            <a:rPr lang="en-US" sz="2900" b="0" i="0" kern="1200" dirty="0" err="1"/>
            <a:t>d'une</a:t>
          </a:r>
          <a:r>
            <a:rPr lang="en-US" sz="2900" b="0" i="0" kern="1200" dirty="0"/>
            <a:t> photo et diffusion de video </a:t>
          </a:r>
          <a:r>
            <a:rPr lang="en-US" sz="2900" b="0" i="0" kern="1200" dirty="0" err="1"/>
            <a:t>en</a:t>
          </a:r>
          <a:r>
            <a:rPr lang="en-US" sz="2900" b="0" i="0" kern="1200" dirty="0"/>
            <a:t> continue</a:t>
          </a:r>
          <a:endParaRPr lang="en-US" sz="2900" kern="1200" dirty="0"/>
        </a:p>
      </dsp:txBody>
      <dsp:txXfrm>
        <a:off x="30413" y="1265971"/>
        <a:ext cx="5851078" cy="977555"/>
      </dsp:txXfrm>
    </dsp:sp>
    <dsp:sp modelId="{3EDC2645-27CC-4D46-99EC-8F816FF6F8B9}">
      <dsp:nvSpPr>
        <dsp:cNvPr id="0" name=""/>
        <dsp:cNvSpPr/>
      </dsp:nvSpPr>
      <dsp:spPr>
        <a:xfrm>
          <a:off x="0" y="2552827"/>
          <a:ext cx="7188924" cy="103838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 err="1"/>
            <a:t>Suivie</a:t>
          </a:r>
          <a:r>
            <a:rPr lang="en-US" sz="2900" b="0" i="0" kern="1200" dirty="0"/>
            <a:t> de la </a:t>
          </a:r>
          <a:r>
            <a:rPr lang="en-US" sz="2900" b="0" i="0" kern="1200" dirty="0" err="1"/>
            <a:t>personne</a:t>
          </a:r>
          <a:r>
            <a:rPr lang="en-US" sz="2900" b="0" i="0" kern="1200" dirty="0"/>
            <a:t> par </a:t>
          </a:r>
          <a:r>
            <a:rPr lang="en-US" sz="2900" b="0" i="0" kern="1200" dirty="0" err="1"/>
            <a:t>l'interface</a:t>
          </a:r>
          <a:r>
            <a:rPr lang="en-US" sz="2900" b="0" i="0" kern="1200" dirty="0"/>
            <a:t> web </a:t>
          </a:r>
          <a:r>
            <a:rPr lang="en-US" sz="2900" b="0" i="0" kern="1200" dirty="0" err="1"/>
            <a:t>en</a:t>
          </a:r>
          <a:r>
            <a:rPr lang="en-US" sz="2900" b="0" i="0" kern="1200" dirty="0"/>
            <a:t> </a:t>
          </a:r>
          <a:r>
            <a:rPr lang="en-US" sz="2900" b="0" i="0" kern="1200" dirty="0" err="1"/>
            <a:t>controle</a:t>
          </a:r>
          <a:endParaRPr lang="en-US" sz="2900" kern="1200" dirty="0"/>
        </a:p>
      </dsp:txBody>
      <dsp:txXfrm>
        <a:off x="30413" y="2583240"/>
        <a:ext cx="5860064" cy="977555"/>
      </dsp:txXfrm>
    </dsp:sp>
    <dsp:sp modelId="{8FC6CF5D-D04F-4E16-8C41-D0B5A8A78D0E}">
      <dsp:nvSpPr>
        <dsp:cNvPr id="0" name=""/>
        <dsp:cNvSpPr/>
      </dsp:nvSpPr>
      <dsp:spPr>
        <a:xfrm>
          <a:off x="22213" y="3681536"/>
          <a:ext cx="7188924" cy="1038381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Emmision</a:t>
          </a:r>
          <a:r>
            <a:rPr lang="en-US" sz="2900" kern="1200" dirty="0"/>
            <a:t> d'un message </a:t>
          </a:r>
          <a:r>
            <a:rPr lang="en-US" sz="2900" kern="1200" dirty="0" err="1"/>
            <a:t>sonore</a:t>
          </a:r>
          <a:r>
            <a:rPr lang="en-US" sz="2900" kern="1200" dirty="0"/>
            <a:t> </a:t>
          </a:r>
          <a:r>
            <a:rPr lang="en-US" sz="2900" kern="1200" dirty="0" err="1"/>
            <a:t>pré-enregistré</a:t>
          </a:r>
          <a:r>
            <a:rPr lang="en-US" sz="2900" kern="1200" dirty="0"/>
            <a:t> </a:t>
          </a:r>
          <a:r>
            <a:rPr lang="en-US" sz="2900" kern="1200" dirty="0" err="1"/>
            <a:t>si</a:t>
          </a:r>
          <a:r>
            <a:rPr lang="en-US" sz="2900" kern="1200" dirty="0"/>
            <a:t> </a:t>
          </a:r>
          <a:r>
            <a:rPr lang="en-US" sz="2900" kern="1200" dirty="0" err="1"/>
            <a:t>besoin</a:t>
          </a:r>
          <a:r>
            <a:rPr lang="en-US" sz="2900" kern="1200" dirty="0"/>
            <a:t> </a:t>
          </a:r>
        </a:p>
      </dsp:txBody>
      <dsp:txXfrm>
        <a:off x="52626" y="3711949"/>
        <a:ext cx="5851078" cy="977555"/>
      </dsp:txXfrm>
    </dsp:sp>
    <dsp:sp modelId="{93A5B7FB-5734-4F16-B8B3-EA78F6EE35CF}">
      <dsp:nvSpPr>
        <dsp:cNvPr id="0" name=""/>
        <dsp:cNvSpPr/>
      </dsp:nvSpPr>
      <dsp:spPr>
        <a:xfrm>
          <a:off x="6513976" y="795306"/>
          <a:ext cx="674948" cy="674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665839" y="795306"/>
        <a:ext cx="371222" cy="507898"/>
      </dsp:txXfrm>
    </dsp:sp>
    <dsp:sp modelId="{B73E99C5-8296-47F9-B4F9-33796A69741B}">
      <dsp:nvSpPr>
        <dsp:cNvPr id="0" name=""/>
        <dsp:cNvSpPr/>
      </dsp:nvSpPr>
      <dsp:spPr>
        <a:xfrm>
          <a:off x="6467146" y="2163549"/>
          <a:ext cx="674948" cy="674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619009" y="2163549"/>
        <a:ext cx="371222" cy="507898"/>
      </dsp:txXfrm>
    </dsp:sp>
    <dsp:sp modelId="{9C06122F-B4EC-46E0-B5C8-268BF811310F}">
      <dsp:nvSpPr>
        <dsp:cNvPr id="0" name=""/>
        <dsp:cNvSpPr/>
      </dsp:nvSpPr>
      <dsp:spPr>
        <a:xfrm>
          <a:off x="6481870" y="3472713"/>
          <a:ext cx="674948" cy="674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633733" y="3472713"/>
        <a:ext cx="371222" cy="507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2D268-0C62-4D19-8119-D769F405DBD5}">
      <dsp:nvSpPr>
        <dsp:cNvPr id="0" name=""/>
        <dsp:cNvSpPr/>
      </dsp:nvSpPr>
      <dsp:spPr>
        <a:xfrm>
          <a:off x="0" y="128777"/>
          <a:ext cx="2475482" cy="1485289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/>
            <a:t>Base </a:t>
          </a:r>
          <a:r>
            <a:rPr lang="en-US" sz="3900" b="0" i="0" kern="1200" dirty="0" err="1"/>
            <a:t>roulante</a:t>
          </a:r>
          <a:r>
            <a:rPr lang="en-US" sz="3900" b="0" i="0" kern="1200" dirty="0"/>
            <a:t> </a:t>
          </a:r>
          <a:endParaRPr lang="en-US" sz="3900" kern="1200" dirty="0"/>
        </a:p>
      </dsp:txBody>
      <dsp:txXfrm>
        <a:off x="0" y="128777"/>
        <a:ext cx="2475482" cy="1485289"/>
      </dsp:txXfrm>
    </dsp:sp>
    <dsp:sp modelId="{E06AD7D2-1548-43BB-ACA0-DDA920AB9368}">
      <dsp:nvSpPr>
        <dsp:cNvPr id="0" name=""/>
        <dsp:cNvSpPr/>
      </dsp:nvSpPr>
      <dsp:spPr>
        <a:xfrm>
          <a:off x="2723031" y="128777"/>
          <a:ext cx="2475482" cy="1485289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Raspberry Pi </a:t>
          </a:r>
          <a:endParaRPr lang="en-US" sz="3900" kern="1200"/>
        </a:p>
      </dsp:txBody>
      <dsp:txXfrm>
        <a:off x="2723031" y="128777"/>
        <a:ext cx="2475482" cy="1485289"/>
      </dsp:txXfrm>
    </dsp:sp>
    <dsp:sp modelId="{84AA8F73-9FEB-4FD8-81B5-C3534BAA800A}">
      <dsp:nvSpPr>
        <dsp:cNvPr id="0" name=""/>
        <dsp:cNvSpPr/>
      </dsp:nvSpPr>
      <dsp:spPr>
        <a:xfrm>
          <a:off x="5446062" y="128777"/>
          <a:ext cx="2475482" cy="1485289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 err="1"/>
            <a:t>Caméra</a:t>
          </a:r>
          <a:r>
            <a:rPr lang="en-US" sz="3900" b="0" i="0" kern="1200" dirty="0"/>
            <a:t> </a:t>
          </a:r>
          <a:endParaRPr lang="en-US" sz="3900" kern="1200" dirty="0"/>
        </a:p>
      </dsp:txBody>
      <dsp:txXfrm>
        <a:off x="5446062" y="128777"/>
        <a:ext cx="2475482" cy="1485289"/>
      </dsp:txXfrm>
    </dsp:sp>
    <dsp:sp modelId="{0D6ED84B-BC2A-4F43-9C60-CF9B9310F2E6}">
      <dsp:nvSpPr>
        <dsp:cNvPr id="0" name=""/>
        <dsp:cNvSpPr/>
      </dsp:nvSpPr>
      <dsp:spPr>
        <a:xfrm>
          <a:off x="1455732" y="1933933"/>
          <a:ext cx="2475482" cy="1485289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 err="1"/>
            <a:t>Batterie</a:t>
          </a:r>
          <a:r>
            <a:rPr lang="en-US" sz="3900" b="0" i="0" kern="1200" dirty="0"/>
            <a:t> </a:t>
          </a:r>
          <a:endParaRPr lang="en-US" sz="3900" kern="1200" dirty="0"/>
        </a:p>
      </dsp:txBody>
      <dsp:txXfrm>
        <a:off x="1455732" y="1933933"/>
        <a:ext cx="2475482" cy="1485289"/>
      </dsp:txXfrm>
    </dsp:sp>
    <dsp:sp modelId="{ABBE7D8E-6B89-4850-9C68-85D661F82D5B}">
      <dsp:nvSpPr>
        <dsp:cNvPr id="0" name=""/>
        <dsp:cNvSpPr/>
      </dsp:nvSpPr>
      <dsp:spPr>
        <a:xfrm>
          <a:off x="4178763" y="1933933"/>
          <a:ext cx="2475482" cy="1485289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 err="1"/>
            <a:t>Capteur</a:t>
          </a:r>
          <a:r>
            <a:rPr lang="en-US" sz="3900" b="0" i="0" kern="1200" dirty="0"/>
            <a:t> ( distance) </a:t>
          </a:r>
          <a:endParaRPr lang="en-US" sz="3900" kern="1200" dirty="0"/>
        </a:p>
      </dsp:txBody>
      <dsp:txXfrm>
        <a:off x="4178763" y="1933933"/>
        <a:ext cx="2475482" cy="148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84679-3B6C-4F74-8DAC-B7CED3635660}">
      <dsp:nvSpPr>
        <dsp:cNvPr id="0" name=""/>
        <dsp:cNvSpPr/>
      </dsp:nvSpPr>
      <dsp:spPr>
        <a:xfrm rot="1607319">
          <a:off x="1556864" y="2703211"/>
          <a:ext cx="259074" cy="69433"/>
        </a:xfrm>
        <a:custGeom>
          <a:avLst/>
          <a:gdLst/>
          <a:ahLst/>
          <a:cxnLst/>
          <a:rect l="0" t="0" r="0" b="0"/>
          <a:pathLst>
            <a:path>
              <a:moveTo>
                <a:pt x="0" y="34716"/>
              </a:moveTo>
              <a:lnTo>
                <a:pt x="259074" y="3471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CE99C-8D38-47FC-9FEC-7193D02846AB}">
      <dsp:nvSpPr>
        <dsp:cNvPr id="0" name=""/>
        <dsp:cNvSpPr/>
      </dsp:nvSpPr>
      <dsp:spPr>
        <a:xfrm rot="19732853">
          <a:off x="1543295" y="1785403"/>
          <a:ext cx="381790" cy="69433"/>
        </a:xfrm>
        <a:custGeom>
          <a:avLst/>
          <a:gdLst/>
          <a:ahLst/>
          <a:cxnLst/>
          <a:rect l="0" t="0" r="0" b="0"/>
          <a:pathLst>
            <a:path>
              <a:moveTo>
                <a:pt x="0" y="34716"/>
              </a:moveTo>
              <a:lnTo>
                <a:pt x="381790" y="3471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DD4AD-1E2E-4002-99B8-E89FB516E1C4}">
      <dsp:nvSpPr>
        <dsp:cNvPr id="0" name=""/>
        <dsp:cNvSpPr/>
      </dsp:nvSpPr>
      <dsp:spPr>
        <a:xfrm rot="4209174">
          <a:off x="-391075" y="1211766"/>
          <a:ext cx="1960722" cy="1960722"/>
        </a:xfrm>
        <a:prstGeom prst="ellipse">
          <a:avLst/>
        </a:prstGeom>
        <a:solidFill>
          <a:schemeClr val="accent5">
            <a:lumMod val="5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DE590-124E-4E1B-964C-F395AEBF3465}">
      <dsp:nvSpPr>
        <dsp:cNvPr id="0" name=""/>
        <dsp:cNvSpPr/>
      </dsp:nvSpPr>
      <dsp:spPr>
        <a:xfrm>
          <a:off x="1715442" y="937156"/>
          <a:ext cx="1407970" cy="938581"/>
        </a:xfrm>
        <a:prstGeom prst="ellipse">
          <a:avLst/>
        </a:prstGeom>
        <a:solidFill>
          <a:schemeClr val="accent5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Server (</a:t>
          </a:r>
          <a:r>
            <a:rPr lang="fr-FR" sz="1400" kern="1200" dirty="0" err="1"/>
            <a:t>LinkitOne</a:t>
          </a:r>
          <a:r>
            <a:rPr lang="fr-FR" sz="1400" kern="1200" dirty="0"/>
            <a:t>)</a:t>
          </a:r>
        </a:p>
      </dsp:txBody>
      <dsp:txXfrm>
        <a:off x="1921634" y="1074608"/>
        <a:ext cx="995586" cy="663677"/>
      </dsp:txXfrm>
    </dsp:sp>
    <dsp:sp modelId="{221078A5-C402-4874-B240-67A20879C5DE}">
      <dsp:nvSpPr>
        <dsp:cNvPr id="0" name=""/>
        <dsp:cNvSpPr/>
      </dsp:nvSpPr>
      <dsp:spPr>
        <a:xfrm>
          <a:off x="1659243" y="2610359"/>
          <a:ext cx="1407970" cy="938581"/>
        </a:xfrm>
        <a:prstGeom prst="ellipse">
          <a:avLst/>
        </a:prstGeom>
        <a:solidFill>
          <a:schemeClr val="accent5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Interface</a:t>
          </a:r>
        </a:p>
      </dsp:txBody>
      <dsp:txXfrm>
        <a:off x="1865435" y="2747811"/>
        <a:ext cx="995586" cy="66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E481-E3EE-40C4-85F4-891DB26F6711}" type="datetimeFigureOut">
              <a:rPr lang="fr-FR" smtClean="0"/>
              <a:pPr/>
              <a:t>17/05/2019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F2FE-B939-4C88-8D83-CA585CA6F8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66D4-D4F6-4CC4-A956-179CB0BFEAD1}" type="datetimeFigureOut">
              <a:rPr lang="fr-FR" smtClean="0"/>
              <a:pPr/>
              <a:t>17/05/2019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D2E1-8D34-49BB-89FF-83A624E801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06508C-E8FF-4B81-A84B-F4D8FE7EBCC6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CE87-B384-4C24-A87F-45F3A7218F61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260-89BE-44DA-B57A-086DE0E53B5A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C42-DF1A-49EC-BA8F-4F8C52E55F99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AB1D5-F8DC-4F88-B73E-95D54D18D6BD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0070-9F84-4509-9B2D-83EA83116ABF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F33A-47BD-414A-9003-6BE7632B3E65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B9AC-7AE5-40E2-A914-96C4045AA5DC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4847-6EDB-47C7-9C56-F9BD4E893F71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12F0D-92C3-498F-9353-C85A11971CC6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D5265-EFF0-4919-9AC1-40EFC0D40CE9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837AC6-E1CA-444A-A75F-AACA03967E0F}" type="datetime1">
              <a:rPr lang="fr-FR" smtClean="0"/>
              <a:pPr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A87E33-8868-4539-82D2-EE5CC275B9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t="-46000" b="-1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789" y="1842242"/>
            <a:ext cx="10544564" cy="2098226"/>
          </a:xfrm>
        </p:spPr>
        <p:txBody>
          <a:bodyPr/>
          <a:lstStyle/>
          <a:p>
            <a:r>
              <a:rPr lang="fr-FR" sz="9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CAM Bot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91467" y="6453386"/>
            <a:ext cx="1860574" cy="404614"/>
          </a:xfrm>
        </p:spPr>
        <p:txBody>
          <a:bodyPr/>
          <a:lstStyle/>
          <a:p>
            <a:fld id="{CFA87E33-8868-4539-82D2-EE5CC275B9CE}" type="slidenum">
              <a:rPr lang="fr-FR" sz="1800" smtClean="0"/>
              <a:pPr/>
              <a:t>1</a:t>
            </a:fld>
            <a:endParaRPr lang="fr-FR" sz="1800" dirty="0"/>
          </a:p>
        </p:txBody>
      </p:sp>
      <p:sp>
        <p:nvSpPr>
          <p:cNvPr id="8" name="Titre 1"/>
          <p:cNvSpPr txBox="1"/>
          <p:nvPr/>
        </p:nvSpPr>
        <p:spPr>
          <a:xfrm>
            <a:off x="6690019" y="4527368"/>
            <a:ext cx="5602895" cy="1209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/>
              <a:t>YVAN – KEVIN -EMILIE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279"/>
          <a:stretch>
            <a:fillRect/>
          </a:stretch>
        </p:blipFill>
        <p:spPr>
          <a:xfrm rot="4114944">
            <a:off x="7950092" y="2114313"/>
            <a:ext cx="1363414" cy="964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Interface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2" y="1230888"/>
            <a:ext cx="9681883" cy="52731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rcRect t="11016" r="1679" b="6910"/>
          <a:stretch>
            <a:fillRect/>
          </a:stretch>
        </p:blipFill>
        <p:spPr>
          <a:xfrm>
            <a:off x="2504440" y="1744345"/>
            <a:ext cx="7719060" cy="279781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352540" y="4972050"/>
            <a:ext cx="4282440" cy="1426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Affichage des distances sous forme de graphe à partir de la base de données.(php + sql)</a:t>
            </a:r>
          </a:p>
          <a:p>
            <a:pPr algn="l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Jpgraph</a:t>
            </a:r>
          </a:p>
          <a:p>
            <a:pPr algn="ctr"/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666608" y="4434972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62175" y="4972050"/>
            <a:ext cx="3638550" cy="115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Affichage des distances contenues dans un fichier csv </a:t>
            </a:r>
          </a:p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(php)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Interface mobile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2" y="1230888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1104900" y="5314950"/>
            <a:ext cx="9601200" cy="358140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727" y="2328117"/>
            <a:ext cx="5075752" cy="3581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398" y="1296140"/>
            <a:ext cx="2955992" cy="49537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916" y="1561354"/>
            <a:ext cx="2702184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Script Javascript 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1" y="1222010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9A5FCD24-42CC-4CC0-9CCB-D6E4D453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2" y="1271347"/>
            <a:ext cx="4462508" cy="52238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995D33B-102E-46D8-8BE0-6C578BFEC48F}"/>
              </a:ext>
            </a:extLst>
          </p:cNvPr>
          <p:cNvSpPr txBox="1"/>
          <p:nvPr/>
        </p:nvSpPr>
        <p:spPr>
          <a:xfrm>
            <a:off x="7332955" y="2192784"/>
            <a:ext cx="3335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Code </a:t>
            </a:r>
            <a:r>
              <a:rPr lang="fr-FR" sz="3600" dirty="0" err="1"/>
              <a:t>js</a:t>
            </a:r>
            <a:r>
              <a:rPr lang="fr-FR" sz="3600" dirty="0"/>
              <a:t> de gestion des vues de l’applications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247975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Script Javascript 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1" y="1222010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995D33B-102E-46D8-8BE0-6C578BFEC48F}"/>
              </a:ext>
            </a:extLst>
          </p:cNvPr>
          <p:cNvSpPr txBox="1"/>
          <p:nvPr/>
        </p:nvSpPr>
        <p:spPr>
          <a:xfrm>
            <a:off x="7332955" y="2192784"/>
            <a:ext cx="3335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Code html-</a:t>
            </a:r>
            <a:r>
              <a:rPr lang="fr-FR" sz="3600" dirty="0" err="1"/>
              <a:t>css</a:t>
            </a:r>
            <a:r>
              <a:rPr lang="fr-FR" sz="3600" dirty="0"/>
              <a:t> et </a:t>
            </a:r>
            <a:r>
              <a:rPr lang="fr-FR" sz="3600" dirty="0" err="1"/>
              <a:t>bootstrap</a:t>
            </a:r>
            <a:r>
              <a:rPr lang="fr-FR" sz="3600" dirty="0"/>
              <a:t> pour le responsive design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C189275-19EA-4CF3-BD85-E07C3F9B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47" y="1296956"/>
            <a:ext cx="5220069" cy="50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382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Accès au script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2" y="1067527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1104900" y="5314950"/>
            <a:ext cx="9601200" cy="358140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383311" y="1521795"/>
            <a:ext cx="8821674" cy="1437637"/>
            <a:chOff x="714347" y="642918"/>
            <a:chExt cx="8821674" cy="1437637"/>
          </a:xfrm>
        </p:grpSpPr>
        <p:sp>
          <p:nvSpPr>
            <p:cNvPr id="10" name="Rectangle 9"/>
            <p:cNvSpPr/>
            <p:nvPr/>
          </p:nvSpPr>
          <p:spPr>
            <a:xfrm>
              <a:off x="2357422" y="642918"/>
              <a:ext cx="1500198" cy="571504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IOS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5177" y="1509051"/>
              <a:ext cx="1500198" cy="571504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ANDROID</a:t>
              </a:r>
            </a:p>
          </p:txBody>
        </p:sp>
        <p:sp>
          <p:nvSpPr>
            <p:cNvPr id="12" name="Losange 11"/>
            <p:cNvSpPr/>
            <p:nvPr/>
          </p:nvSpPr>
          <p:spPr>
            <a:xfrm>
              <a:off x="4293577" y="727981"/>
              <a:ext cx="2102837" cy="1057945"/>
            </a:xfrm>
            <a:prstGeom prst="diamond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accent5">
                      <a:lumMod val="50000"/>
                    </a:schemeClr>
                  </a:solidFill>
                </a:rPr>
                <a:t>cordova</a:t>
              </a:r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fr-FR" dirty="0" err="1">
                  <a:solidFill>
                    <a:schemeClr val="accent5">
                      <a:lumMod val="50000"/>
                    </a:schemeClr>
                  </a:solidFill>
                </a:rPr>
                <a:t>js</a:t>
              </a:r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13" name="Connecteur droit avec flèche 12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3857620" y="928670"/>
              <a:ext cx="435957" cy="328284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875375" y="1256954"/>
              <a:ext cx="418202" cy="53784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035823" y="928670"/>
              <a:ext cx="1500198" cy="571504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JAVA</a:t>
              </a:r>
            </a:p>
          </p:txBody>
        </p:sp>
        <p:sp>
          <p:nvSpPr>
            <p:cNvPr id="25" name="Flèche droite 24"/>
            <p:cNvSpPr/>
            <p:nvPr/>
          </p:nvSpPr>
          <p:spPr>
            <a:xfrm>
              <a:off x="714347" y="1000108"/>
              <a:ext cx="1363065" cy="714380"/>
            </a:xfrm>
            <a:prstGeom prst="rightArrow">
              <a:avLst>
                <a:gd name="adj1" fmla="val 46240"/>
                <a:gd name="adj2" fmla="val 4232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Utilisateur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xmlns="" id="{3F2953F5-CA8B-435B-9ADE-B96E18B227D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065378" y="2135831"/>
            <a:ext cx="1639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Accès au script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2" y="1230888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1104900" y="5314950"/>
            <a:ext cx="9601200" cy="358140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383311" y="1521795"/>
            <a:ext cx="7429553" cy="4429156"/>
            <a:chOff x="714347" y="642918"/>
            <a:chExt cx="7429553" cy="4429156"/>
          </a:xfrm>
        </p:grpSpPr>
        <p:sp>
          <p:nvSpPr>
            <p:cNvPr id="10" name="Rectangle 9"/>
            <p:cNvSpPr/>
            <p:nvPr/>
          </p:nvSpPr>
          <p:spPr>
            <a:xfrm>
              <a:off x="2357422" y="642918"/>
              <a:ext cx="1500198" cy="571504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WEB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7422" y="1500174"/>
              <a:ext cx="1500198" cy="571504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MOBILE</a:t>
              </a:r>
            </a:p>
          </p:txBody>
        </p:sp>
        <p:sp>
          <p:nvSpPr>
            <p:cNvPr id="12" name="Losange 11"/>
            <p:cNvSpPr/>
            <p:nvPr/>
          </p:nvSpPr>
          <p:spPr>
            <a:xfrm>
              <a:off x="4572000" y="928670"/>
              <a:ext cx="1571636" cy="857256"/>
            </a:xfrm>
            <a:prstGeom prst="diamond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API</a:t>
              </a:r>
            </a:p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(PHP)</a:t>
              </a:r>
            </a:p>
          </p:txBody>
        </p:sp>
        <p:cxnSp>
          <p:nvCxnSpPr>
            <p:cNvPr id="13" name="Connecteur droit avec flèche 12"/>
            <p:cNvCxnSpPr>
              <a:stCxn id="10" idx="3"/>
              <a:endCxn id="12" idx="1"/>
            </p:cNvCxnSpPr>
            <p:nvPr/>
          </p:nvCxnSpPr>
          <p:spPr>
            <a:xfrm>
              <a:off x="3857620" y="928670"/>
              <a:ext cx="714380" cy="42862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1" idx="3"/>
              <a:endCxn id="12" idx="1"/>
            </p:cNvCxnSpPr>
            <p:nvPr/>
          </p:nvCxnSpPr>
          <p:spPr>
            <a:xfrm flipV="1">
              <a:off x="3857620" y="1357298"/>
              <a:ext cx="714380" cy="42862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43702" y="3857628"/>
              <a:ext cx="1500198" cy="571504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Script Python</a:t>
              </a:r>
            </a:p>
          </p:txBody>
        </p:sp>
        <p:sp>
          <p:nvSpPr>
            <p:cNvPr id="17" name="Losange 16"/>
            <p:cNvSpPr/>
            <p:nvPr/>
          </p:nvSpPr>
          <p:spPr>
            <a:xfrm>
              <a:off x="6572264" y="928670"/>
              <a:ext cx="1571636" cy="857256"/>
            </a:xfrm>
            <a:prstGeom prst="diamond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MQTT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3857620" y="3357562"/>
              <a:ext cx="1785950" cy="71438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MOTEUR 1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3857620" y="4357694"/>
              <a:ext cx="1785950" cy="71438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5">
                      <a:lumMod val="50000"/>
                    </a:schemeClr>
                  </a:solidFill>
                </a:rPr>
                <a:t>MOTEUR 2</a:t>
              </a:r>
            </a:p>
          </p:txBody>
        </p:sp>
        <p:cxnSp>
          <p:nvCxnSpPr>
            <p:cNvPr id="20" name="Connecteur droit avec flèche 19"/>
            <p:cNvCxnSpPr>
              <a:stCxn id="12" idx="3"/>
              <a:endCxn id="17" idx="1"/>
            </p:cNvCxnSpPr>
            <p:nvPr/>
          </p:nvCxnSpPr>
          <p:spPr>
            <a:xfrm>
              <a:off x="6143636" y="1357298"/>
              <a:ext cx="428628" cy="158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7" idx="2"/>
              <a:endCxn id="16" idx="0"/>
            </p:cNvCxnSpPr>
            <p:nvPr/>
          </p:nvCxnSpPr>
          <p:spPr>
            <a:xfrm rot="16200000" flipH="1">
              <a:off x="6340090" y="2803917"/>
              <a:ext cx="2071702" cy="3571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9" idx="6"/>
              <a:endCxn id="16" idx="1"/>
            </p:cNvCxnSpPr>
            <p:nvPr/>
          </p:nvCxnSpPr>
          <p:spPr>
            <a:xfrm flipV="1">
              <a:off x="5643570" y="4143380"/>
              <a:ext cx="1000132" cy="571504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18" idx="6"/>
              <a:endCxn id="16" idx="1"/>
            </p:cNvCxnSpPr>
            <p:nvPr/>
          </p:nvCxnSpPr>
          <p:spPr>
            <a:xfrm>
              <a:off x="5643570" y="3714752"/>
              <a:ext cx="1000132" cy="428628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èche droite 24"/>
            <p:cNvSpPr/>
            <p:nvPr/>
          </p:nvSpPr>
          <p:spPr>
            <a:xfrm>
              <a:off x="714347" y="1000108"/>
              <a:ext cx="1363065" cy="714380"/>
            </a:xfrm>
            <a:prstGeom prst="rightArrow">
              <a:avLst>
                <a:gd name="adj1" fmla="val 46240"/>
                <a:gd name="adj2" fmla="val 4232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Utilisateur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6856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Script python 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1" y="1222010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GPIO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paho.mqtt.client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ENA=12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IN1=38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IN2=40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IN3=35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IN4=37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ENB=11</a:t>
            </a: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(GPIO.BOARD)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GPIO.setwarnings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(ENA, GPIO.OUT)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(IN1, GPIO.OUT)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(IN2, GPIO.OUT)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(IN3, GPIO.OUT)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(IN4, GPIO.OUT)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(ENB, GPIO.OUT)</a:t>
            </a:r>
          </a:p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on_connect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flags,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"+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client.subscribe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cambot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fr-FR" sz="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Script python (2)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1" y="1222010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"avancer":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avancer()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stopper()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"reculer":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reculer()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stopper()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"reculer":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gauche()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stopper()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msg.payload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"reculer":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droite()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stopper()</a:t>
            </a:r>
            <a:endParaRPr lang="fr-FR" sz="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4783" y="1222010"/>
            <a:ext cx="4440199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avancer():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(IN1, GPIO.HIGH)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(IN2, GPIO.LOW)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(IN3, GPIO.HIGH)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GPIO.output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(IN4, GPIO.LOW)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p=GPIO.PWM(ENA, 2)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p.start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("avance vers l'avant")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fr-FR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mqtt.Client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on_connect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on_connect</a:t>
            </a:r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</a:t>
            </a:r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client.connect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1883, 60)</a:t>
            </a:r>
          </a:p>
          <a:p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client.loop_forever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API PHP 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1" y="1222010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cambot</a:t>
            </a:r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$commande;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$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$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($post)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("phpMQTT.php");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$server = "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$port = 1883;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phpMQTT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phpMQTT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($server, $port, $</a:t>
            </a:r>
            <a:r>
              <a:rPr lang="fr-FR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fr-FR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API PHP (2)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1" y="1222010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($post['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=$post['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switch ($this-&gt;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case "forward":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$this-&gt;forward();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case "backward":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$this-&gt;backward();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case "left":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$this-&gt;left();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case "right":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$this-&gt;right();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break;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$this-&gt;result;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OBJECTIFS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2" y="1230888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1104900" y="5314950"/>
            <a:ext cx="9601200" cy="358140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26" name="Content Placeholder 2"/>
          <p:cNvGraphicFramePr/>
          <p:nvPr/>
        </p:nvGraphicFramePr>
        <p:xfrm>
          <a:off x="2637031" y="1600200"/>
          <a:ext cx="8986156" cy="4719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API PHP (3)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1" y="1222010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function forward()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$this-&gt;result = 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send_command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avancer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function backward()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$this-&gt;result = 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send_command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reculer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function left()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$this-&gt;result = 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send_command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("gauche");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function right()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$this-&gt;result = 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send_command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droite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function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send_command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($command)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-&gt;connect(true, NULL, "", "")) {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-&gt;publish("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cambot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$command, 0);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$this-&gt;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-&gt;close();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$command." : OK";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Matériels utilisés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102" y="1230888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1104900" y="5314950"/>
            <a:ext cx="9601200" cy="358140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Content Placeholder 2"/>
          <p:cNvGraphicFramePr/>
          <p:nvPr/>
        </p:nvGraphicFramePr>
        <p:xfrm>
          <a:off x="2425249" y="1839268"/>
          <a:ext cx="7921545" cy="347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23102" y="181959"/>
            <a:ext cx="10565804" cy="909088"/>
          </a:xfrm>
          <a:prstGeom prst="rect">
            <a:avLst/>
          </a:prstGeom>
          <a:solidFill>
            <a:srgbClr val="BA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Architecture matériel ( Capteur de distance)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102" y="1357850"/>
            <a:ext cx="10579641" cy="5095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1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259107" y="1210235"/>
          <a:ext cx="5082988" cy="466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481482" y="28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475577" y="3212585"/>
            <a:ext cx="1543741" cy="524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Raspberry</a:t>
            </a:r>
            <a:r>
              <a:rPr lang="fr-FR" dirty="0"/>
              <a:t> (pc) 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226"/>
          <a:stretch>
            <a:fillRect/>
          </a:stretch>
        </p:blipFill>
        <p:spPr>
          <a:xfrm>
            <a:off x="10415876" y="1660716"/>
            <a:ext cx="1815354" cy="2184932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7014461" y="2281422"/>
            <a:ext cx="0" cy="401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58582">
            <a:off x="6941474" y="4062794"/>
            <a:ext cx="2333140" cy="182740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012009" y="5934147"/>
            <a:ext cx="2089477" cy="34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Raspberry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PI 3</a:t>
            </a:r>
          </a:p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806004" y="1447326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LinkitOne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 + BT</a:t>
            </a:r>
          </a:p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0044871" y="1645459"/>
            <a:ext cx="2190338" cy="285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capteur HC-SR04</a:t>
            </a:r>
          </a:p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290336" y="1469783"/>
            <a:ext cx="1666081" cy="821605"/>
          </a:xfrm>
          <a:prstGeom prst="wedgeRectCallout">
            <a:avLst>
              <a:gd name="adj1" fmla="val -44118"/>
              <a:gd name="adj2" fmla="val 10178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Capteur de distance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6643353" y="1417263"/>
            <a:ext cx="2652974" cy="224546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67678" y="3801402"/>
            <a:ext cx="2069902" cy="206990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891861" y="6059762"/>
            <a:ext cx="2089477" cy="34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Camera PI 3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23102" y="181959"/>
            <a:ext cx="10565804" cy="909088"/>
          </a:xfrm>
          <a:prstGeom prst="rect">
            <a:avLst/>
          </a:prstGeom>
          <a:solidFill>
            <a:srgbClr val="BA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Architecture logiciel  (Capteur de distance)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102" y="1203479"/>
            <a:ext cx="10579641" cy="5095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81482" y="28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084713" y="5288592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Non</a:t>
            </a:r>
          </a:p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245725" y="1394872"/>
            <a:ext cx="2756648" cy="70634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route BLT Client</a:t>
            </a:r>
          </a:p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691517" y="1474355"/>
            <a:ext cx="1828800" cy="8584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route du serveur BLT</a:t>
            </a:r>
          </a:p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245725" y="2864146"/>
            <a:ext cx="2933699" cy="18805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Lancement des mesures de distances, mesure du temps de l’envoi, calcul de la distance à partir du temps mesuré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404956" y="4932520"/>
            <a:ext cx="2756648" cy="9361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des résultats (mm, cm, m)</a:t>
            </a:r>
          </a:p>
          <a:p>
            <a:pPr algn="ctr"/>
            <a:endParaRPr lang="fr-FR" dirty="0"/>
          </a:p>
        </p:txBody>
      </p:sp>
      <p:sp>
        <p:nvSpPr>
          <p:cNvPr id="4" name="Losange 3"/>
          <p:cNvSpPr/>
          <p:nvPr/>
        </p:nvSpPr>
        <p:spPr>
          <a:xfrm>
            <a:off x="7245726" y="5129530"/>
            <a:ext cx="2933698" cy="1026628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 server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61605" y="5274831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Oui</a:t>
            </a:r>
          </a:p>
          <a:p>
            <a:pPr algn="ctr"/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 flipH="1">
            <a:off x="5161604" y="5642844"/>
            <a:ext cx="2093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0179424" y="5642844"/>
            <a:ext cx="889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1069028" y="4406962"/>
            <a:ext cx="0" cy="123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8708093" y="4744711"/>
            <a:ext cx="4482" cy="32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10179424" y="4406962"/>
            <a:ext cx="889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56323" y="1633987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Raspberry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9112488" y="1459528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LinkitOne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/>
          </a:p>
        </p:txBody>
      </p:sp>
      <p:cxnSp>
        <p:nvCxnSpPr>
          <p:cNvPr id="53" name="Connecteur droit 52"/>
          <p:cNvCxnSpPr/>
          <p:nvPr/>
        </p:nvCxnSpPr>
        <p:spPr>
          <a:xfrm flipH="1">
            <a:off x="3334871" y="2316039"/>
            <a:ext cx="6582" cy="263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708093" y="2140335"/>
            <a:ext cx="0" cy="72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0" y="161400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Répartition des tâches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4741" y="1044931"/>
            <a:ext cx="10824882" cy="5465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1104900" y="5314950"/>
            <a:ext cx="9601200" cy="358140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314000" y="1164879"/>
          <a:ext cx="10100085" cy="510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1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5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23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630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Yvan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Kevin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Emilie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8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-Installation et Configuration de la caméra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/>
                      </a:r>
                      <a:br>
                        <a:rPr lang="fr-FR" dirty="0"/>
                      </a:br>
                      <a:r>
                        <a:rPr lang="fr-FR" dirty="0"/>
                        <a:t>-Intégration du code avec</a:t>
                      </a:r>
                      <a:r>
                        <a:rPr lang="fr-FR" baseline="0" dirty="0"/>
                        <a:t> le code du capteur de distance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fr-FR" dirty="0"/>
                    </a:p>
                    <a:p>
                      <a:r>
                        <a:rPr lang="fr-FR" dirty="0"/>
                        <a:t>- Développement de l’applications mobile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-Reconfiguration de la </a:t>
                      </a:r>
                      <a:r>
                        <a:rPr lang="fr-FR" dirty="0" err="1"/>
                        <a:t>raspberry</a:t>
                      </a:r>
                      <a:r>
                        <a:rPr lang="fr-FR" dirty="0"/>
                        <a:t> après un bug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-Création du</a:t>
                      </a:r>
                      <a:r>
                        <a:rPr lang="fr-FR" baseline="0" dirty="0"/>
                        <a:t> serveur </a:t>
                      </a:r>
                      <a:r>
                        <a:rPr lang="fr-FR" baseline="0" dirty="0" err="1"/>
                        <a:t>soket</a:t>
                      </a:r>
                      <a:endParaRPr lang="fr-FR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fr-FR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fr-FR" dirty="0"/>
                    </a:p>
                    <a:p>
                      <a:r>
                        <a:rPr lang="fr-FR" dirty="0"/>
                        <a:t>- Création du</a:t>
                      </a:r>
                      <a:r>
                        <a:rPr lang="fr-FR" baseline="0" dirty="0"/>
                        <a:t> script pour contrôler les moteurs 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Réalisation de</a:t>
                      </a:r>
                      <a:r>
                        <a:rPr lang="fr-FR" baseline="0" dirty="0"/>
                        <a:t> l’interface web: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fr-FR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-Intégration du code avec</a:t>
                      </a:r>
                      <a:r>
                        <a:rPr lang="fr-FR" baseline="0" dirty="0"/>
                        <a:t> le code du capteur de distance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fr-FR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baseline="0" dirty="0"/>
                        <a:t>-Création de la base de données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baseline="0" dirty="0"/>
                        <a:t>-interface de la page index (formulaire de connexion </a:t>
                      </a:r>
                      <a:r>
                        <a:rPr lang="fr-FR" baseline="0" dirty="0" err="1"/>
                        <a:t>php</a:t>
                      </a:r>
                      <a:r>
                        <a:rPr lang="fr-FR" baseline="0" dirty="0"/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baseline="0" dirty="0"/>
                        <a:t>-interface de la page d’</a:t>
                      </a:r>
                      <a:r>
                        <a:rPr lang="fr-FR" baseline="0" dirty="0" err="1"/>
                        <a:t>acceuil</a:t>
                      </a:r>
                      <a:endParaRPr lang="fr-FR" baseline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rgbClr val="BA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Fonctionnalités-Distance =&gt; Mesures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102" y="1031159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06811" y="1465728"/>
            <a:ext cx="8364071" cy="427616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Mesure de la distance avec un capteur à ultrason ET une carte </a:t>
            </a:r>
            <a:r>
              <a:rPr lang="fr-FR" b="1" dirty="0" err="1"/>
              <a:t>Arduino</a:t>
            </a:r>
            <a:endParaRPr lang="fr-FR" b="1" dirty="0"/>
          </a:p>
          <a:p>
            <a:r>
              <a:rPr lang="fr-FR" dirty="0"/>
              <a:t>Mesure de la distance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Mesure du temps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Calcule de la distance à partir du temps mesuré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20" y="2581275"/>
            <a:ext cx="4335145" cy="8521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614" y="4057646"/>
            <a:ext cx="4526056" cy="587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614" y="5423888"/>
            <a:ext cx="4526056" cy="522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rgbClr val="BA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Messure de la distance à parir du temps réalisé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3102" y="967211"/>
            <a:ext cx="9681883" cy="5764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06811" y="1465728"/>
            <a:ext cx="8364071" cy="4276165"/>
          </a:xfrm>
        </p:spPr>
        <p:txBody>
          <a:bodyPr/>
          <a:lstStyle/>
          <a:p>
            <a:pPr marL="0" indent="0">
              <a:buNone/>
            </a:pPr>
            <a:endParaRPr lang="fr-FR" b="1" dirty="0"/>
          </a:p>
          <a:p>
            <a:r>
              <a:rPr lang="fr-FR" dirty="0"/>
              <a:t>Affichage des résultats en mm, cm et en 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46" y="2689412"/>
            <a:ext cx="5241629" cy="28136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833573" y="4147626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Script</a:t>
            </a:r>
          </a:p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088846" y="1019168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Résultat</a:t>
            </a:r>
          </a:p>
          <a:p>
            <a:pPr algn="ct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63" y="1465728"/>
            <a:ext cx="3887465" cy="5265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5000" b="-1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87E33-8868-4539-82D2-EE5CC275B9C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3102" y="181958"/>
            <a:ext cx="9681883" cy="700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Interface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38342" y="1230888"/>
            <a:ext cx="9681883" cy="5273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ym typeface="+mn-ea"/>
              </a:rPr>
              <a:t>ur</a:t>
            </a:r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Espace réservé du contenu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8661" r="2384" b="7493"/>
          <a:stretch>
            <a:fillRect/>
          </a:stretch>
        </p:blipFill>
        <p:spPr>
          <a:xfrm>
            <a:off x="2341245" y="1638935"/>
            <a:ext cx="4347845" cy="258254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889750" y="3088005"/>
            <a:ext cx="3623310" cy="681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 err="1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 err="1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Affichage des boutons contrôle.</a:t>
            </a:r>
          </a:p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Appel l'API après un clic</a:t>
            </a:r>
          </a:p>
          <a:p>
            <a:pPr algn="ctr"/>
            <a:endParaRPr lang="fr-FR" dirty="0" err="1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 err="1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fr-FR" dirty="0" err="1">
                <a:solidFill>
                  <a:srgbClr val="00B050"/>
                </a:solidFill>
              </a:rPr>
              <a:t>document.getElementById("avancer").onclick = function(){</a:t>
            </a:r>
          </a:p>
          <a:p>
            <a:pPr algn="l"/>
            <a:endParaRPr lang="fr-FR" dirty="0" err="1">
              <a:solidFill>
                <a:srgbClr val="00B050"/>
              </a:solidFill>
            </a:endParaRPr>
          </a:p>
          <a:p>
            <a:pPr algn="l"/>
            <a:r>
              <a:rPr lang="fr-FR" dirty="0" err="1">
                <a:solidFill>
                  <a:srgbClr val="00B050"/>
                </a:solidFill>
              </a:rPr>
              <a:t>$.post("http://api.cambot.ml/index.php",{cmd:"forward"},function(data){</a:t>
            </a:r>
          </a:p>
          <a:p>
            <a:pPr algn="l"/>
            <a:r>
              <a:rPr lang="fr-FR" dirty="0" err="1">
                <a:solidFill>
                  <a:srgbClr val="00B050"/>
                </a:solidFill>
              </a:rPr>
              <a:t>       alert(data);</a:t>
            </a:r>
          </a:p>
          <a:p>
            <a:pPr algn="l"/>
            <a:r>
              <a:rPr lang="fr-FR" dirty="0" err="1">
                <a:solidFill>
                  <a:srgbClr val="00B050"/>
                </a:solidFill>
              </a:rPr>
              <a:t>   });</a:t>
            </a:r>
          </a:p>
          <a:p>
            <a:pPr algn="l"/>
            <a:r>
              <a:rPr lang="fr-FR" dirty="0" err="1">
                <a:solidFill>
                  <a:srgbClr val="00B050"/>
                </a:solidFill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6608" y="4434972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81973" y="4978532"/>
            <a:ext cx="2901973" cy="682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Affichage de la vidéo:  interface Web pour le module Caméra Raspberry Pi ( iframe)</a:t>
            </a:r>
          </a:p>
          <a:p>
            <a:pPr algn="ctr"/>
            <a:r>
              <a:rPr lang="fr-FR" dirty="0" err="1">
                <a:solidFill>
                  <a:schemeClr val="accent5">
                    <a:lumMod val="50000"/>
                  </a:schemeClr>
                </a:solidFill>
              </a:rPr>
              <a:t>@127.0.0.1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327</TotalTime>
  <Words>604</Words>
  <Application>Microsoft Office PowerPoint</Application>
  <PresentationFormat>Personnalisé</PresentationFormat>
  <Paragraphs>251</Paragraphs>
  <Slides>20</Slides>
  <Notes>0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Crop</vt:lpstr>
      <vt:lpstr>CAM Bot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 Bot</dc:title>
  <cp:lastModifiedBy>Kévin TRIDEAU</cp:lastModifiedBy>
  <cp:revision>106</cp:revision>
  <dcterms:created xsi:type="dcterms:W3CDTF">2019-03-15T08:21:00Z</dcterms:created>
  <dcterms:modified xsi:type="dcterms:W3CDTF">2019-05-17T16:38:13Z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1036-11.2.0.8339</vt:lpwstr>
  </property>
</Properties>
</file>