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handoutMasterIdLst>
    <p:handoutMasterId r:id="rId17"/>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8FB837D-C827-4EFA-A057-4D05807E0F7C}" styleName="Style à thème 1 - Accentuation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5" d="100"/>
          <a:sy n="115" d="100"/>
        </p:scale>
        <p:origin x="43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pt.wikipedia.org/wiki/Arduino" TargetMode="External"/><Relationship Id="rId1"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hyperlink" Target="https://pixabay.com/fr/wordpress-php-code-programmation-876983/" TargetMode="External"/></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pt.wikipedia.org/wiki/Arduino" TargetMode="External"/><Relationship Id="rId1"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hyperlink" Target="https://pixabay.com/fr/wordpress-php-code-programmation-876983/" TargetMode="External"/></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E936E5-84EF-46A3-A246-CCAF3D26C029}" type="doc">
      <dgm:prSet loTypeId="urn:microsoft.com/office/officeart/2005/8/layout/hList2" loCatId="list" qsTypeId="urn:microsoft.com/office/officeart/2005/8/quickstyle/simple3" qsCatId="simple" csTypeId="urn:microsoft.com/office/officeart/2005/8/colors/accent1_2" csCatId="accent1" phldr="1"/>
      <dgm:spPr/>
      <dgm:t>
        <a:bodyPr/>
        <a:lstStyle/>
        <a:p>
          <a:endParaRPr lang="fr-FR"/>
        </a:p>
      </dgm:t>
    </dgm:pt>
    <dgm:pt modelId="{D3C07BA7-1217-464A-ACC3-A15F4EF976CC}">
      <dgm:prSet phldrT="[Texte]"/>
      <dgm:spPr/>
      <dgm:t>
        <a:bodyPr/>
        <a:lstStyle/>
        <a:p>
          <a:r>
            <a:rPr lang="fr-FR" dirty="0"/>
            <a:t>CB</a:t>
          </a:r>
        </a:p>
      </dgm:t>
    </dgm:pt>
    <dgm:pt modelId="{4D9ECBDF-00DF-4A87-ACE7-F020C29C7F3B}" type="parTrans" cxnId="{05B5D2B0-A61E-43B2-A8EB-F6F0F034A282}">
      <dgm:prSet/>
      <dgm:spPr/>
      <dgm:t>
        <a:bodyPr/>
        <a:lstStyle/>
        <a:p>
          <a:endParaRPr lang="fr-FR"/>
        </a:p>
      </dgm:t>
    </dgm:pt>
    <dgm:pt modelId="{9AA75374-1060-4F54-8135-DB7DCF7DD18D}" type="sibTrans" cxnId="{05B5D2B0-A61E-43B2-A8EB-F6F0F034A282}">
      <dgm:prSet/>
      <dgm:spPr/>
      <dgm:t>
        <a:bodyPr/>
        <a:lstStyle/>
        <a:p>
          <a:endParaRPr lang="fr-FR"/>
        </a:p>
      </dgm:t>
    </dgm:pt>
    <dgm:pt modelId="{F4CE9B27-6932-414E-BB29-27B60F42EBEF}">
      <dgm:prSet phldrT="[Texte]" custT="1"/>
      <dgm:spPr>
        <a:solidFill>
          <a:schemeClr val="accent4">
            <a:lumMod val="60000"/>
            <a:lumOff val="40000"/>
          </a:schemeClr>
        </a:solidFill>
      </dgm:spPr>
      <dgm:t>
        <a:bodyPr/>
        <a:lstStyle/>
        <a:p>
          <a:pPr>
            <a:buFont typeface="Wingdings" panose="05000000000000000000" pitchFamily="2" charset="2"/>
            <a:buChar char="v"/>
          </a:pPr>
          <a:r>
            <a:rPr lang="fr-FR" sz="3200" dirty="0">
              <a:solidFill>
                <a:schemeClr val="tx1"/>
              </a:solidFill>
            </a:rPr>
            <a:t>F1</a:t>
          </a:r>
        </a:p>
      </dgm:t>
    </dgm:pt>
    <dgm:pt modelId="{F2BEAE92-9354-4FDF-AD7D-598ECDCF24CE}" type="parTrans" cxnId="{53C10644-CED0-42A8-8183-5E010A71575F}">
      <dgm:prSet/>
      <dgm:spPr/>
      <dgm:t>
        <a:bodyPr/>
        <a:lstStyle/>
        <a:p>
          <a:endParaRPr lang="fr-FR"/>
        </a:p>
      </dgm:t>
    </dgm:pt>
    <dgm:pt modelId="{591F4B6E-F32E-41E2-9332-253411F40300}" type="sibTrans" cxnId="{53C10644-CED0-42A8-8183-5E010A71575F}">
      <dgm:prSet/>
      <dgm:spPr/>
      <dgm:t>
        <a:bodyPr/>
        <a:lstStyle/>
        <a:p>
          <a:endParaRPr lang="fr-FR"/>
        </a:p>
      </dgm:t>
    </dgm:pt>
    <dgm:pt modelId="{7FBBAB2E-2D60-4842-9EA6-A2E845BE78EB}">
      <dgm:prSet phldrT="[Texte]"/>
      <dgm:spPr/>
      <dgm:t>
        <a:bodyPr/>
        <a:lstStyle/>
        <a:p>
          <a:r>
            <a:rPr lang="fr-FR" dirty="0"/>
            <a:t>JMB</a:t>
          </a:r>
        </a:p>
      </dgm:t>
    </dgm:pt>
    <dgm:pt modelId="{805EC5D1-2B81-44DC-810E-1B1EC1A821FD}" type="parTrans" cxnId="{FC3ED64A-50F6-4F9F-99DC-25DC965065E3}">
      <dgm:prSet/>
      <dgm:spPr/>
      <dgm:t>
        <a:bodyPr/>
        <a:lstStyle/>
        <a:p>
          <a:endParaRPr lang="fr-FR"/>
        </a:p>
      </dgm:t>
    </dgm:pt>
    <dgm:pt modelId="{D037015D-4DF6-4B4B-A8F3-ED66BDF7448E}" type="sibTrans" cxnId="{FC3ED64A-50F6-4F9F-99DC-25DC965065E3}">
      <dgm:prSet/>
      <dgm:spPr/>
      <dgm:t>
        <a:bodyPr/>
        <a:lstStyle/>
        <a:p>
          <a:endParaRPr lang="fr-FR"/>
        </a:p>
      </dgm:t>
    </dgm:pt>
    <dgm:pt modelId="{7169A64B-50E7-4820-BD3F-FA0ED7ACA55F}">
      <dgm:prSet phldrT="[Texte]" custT="1"/>
      <dgm:spPr>
        <a:solidFill>
          <a:schemeClr val="accent2">
            <a:lumMod val="60000"/>
            <a:lumOff val="40000"/>
          </a:schemeClr>
        </a:solidFill>
      </dgm:spPr>
      <dgm:t>
        <a:bodyPr/>
        <a:lstStyle/>
        <a:p>
          <a:pPr>
            <a:buFont typeface="Wingdings" panose="05000000000000000000" pitchFamily="2" charset="2"/>
            <a:buChar char="v"/>
          </a:pPr>
          <a:r>
            <a:rPr lang="fr-FR" sz="3200" dirty="0"/>
            <a:t>F5</a:t>
          </a:r>
        </a:p>
      </dgm:t>
    </dgm:pt>
    <dgm:pt modelId="{B082F730-2928-4895-8B8D-86061DB777B8}" type="parTrans" cxnId="{26646149-D965-436C-BBBA-49238E26D8D7}">
      <dgm:prSet/>
      <dgm:spPr/>
      <dgm:t>
        <a:bodyPr/>
        <a:lstStyle/>
        <a:p>
          <a:endParaRPr lang="fr-FR"/>
        </a:p>
      </dgm:t>
    </dgm:pt>
    <dgm:pt modelId="{143BA976-953E-42A0-9741-A045E270A5E5}" type="sibTrans" cxnId="{26646149-D965-436C-BBBA-49238E26D8D7}">
      <dgm:prSet/>
      <dgm:spPr/>
      <dgm:t>
        <a:bodyPr/>
        <a:lstStyle/>
        <a:p>
          <a:endParaRPr lang="fr-FR"/>
        </a:p>
      </dgm:t>
    </dgm:pt>
    <dgm:pt modelId="{D6D5499F-8AD8-4E9C-B6D3-DC10BEBD203D}">
      <dgm:prSet phldrT="[Texte]" custT="1"/>
      <dgm:spPr>
        <a:solidFill>
          <a:schemeClr val="accent2">
            <a:lumMod val="60000"/>
            <a:lumOff val="40000"/>
          </a:schemeClr>
        </a:solidFill>
      </dgm:spPr>
      <dgm:t>
        <a:bodyPr/>
        <a:lstStyle/>
        <a:p>
          <a:pPr>
            <a:buFont typeface="Wingdings" panose="05000000000000000000" pitchFamily="2" charset="2"/>
            <a:buChar char="v"/>
          </a:pPr>
          <a:r>
            <a:rPr lang="fr-FR" sz="3200" dirty="0"/>
            <a:t>F6</a:t>
          </a:r>
        </a:p>
      </dgm:t>
    </dgm:pt>
    <dgm:pt modelId="{71A7A9DD-1C25-40A2-A3C4-84BE940E1FF3}" type="parTrans" cxnId="{0E1D4EFF-BACC-4EA7-9A87-A971AB19F34A}">
      <dgm:prSet/>
      <dgm:spPr/>
      <dgm:t>
        <a:bodyPr/>
        <a:lstStyle/>
        <a:p>
          <a:endParaRPr lang="fr-FR"/>
        </a:p>
      </dgm:t>
    </dgm:pt>
    <dgm:pt modelId="{5982EFDD-6CA6-429C-9B48-42EFE7E230B3}" type="sibTrans" cxnId="{0E1D4EFF-BACC-4EA7-9A87-A971AB19F34A}">
      <dgm:prSet/>
      <dgm:spPr/>
      <dgm:t>
        <a:bodyPr/>
        <a:lstStyle/>
        <a:p>
          <a:endParaRPr lang="fr-FR"/>
        </a:p>
      </dgm:t>
    </dgm:pt>
    <dgm:pt modelId="{B7FE47EF-BF27-4E42-96D5-3095694C78B3}">
      <dgm:prSet phldrT="[Texte]"/>
      <dgm:spPr/>
      <dgm:t>
        <a:bodyPr/>
        <a:lstStyle/>
        <a:p>
          <a:r>
            <a:rPr lang="fr-FR" dirty="0"/>
            <a:t>MAP</a:t>
          </a:r>
        </a:p>
      </dgm:t>
    </dgm:pt>
    <dgm:pt modelId="{BE83E791-79B6-4824-8405-D8C3E224E695}" type="parTrans" cxnId="{D7F6E91E-99F5-4A80-AD7C-71D8C230D750}">
      <dgm:prSet/>
      <dgm:spPr/>
      <dgm:t>
        <a:bodyPr/>
        <a:lstStyle/>
        <a:p>
          <a:endParaRPr lang="fr-FR"/>
        </a:p>
      </dgm:t>
    </dgm:pt>
    <dgm:pt modelId="{36D82E66-356D-443B-AA78-23EDEC0F0C49}" type="sibTrans" cxnId="{D7F6E91E-99F5-4A80-AD7C-71D8C230D750}">
      <dgm:prSet/>
      <dgm:spPr/>
      <dgm:t>
        <a:bodyPr/>
        <a:lstStyle/>
        <a:p>
          <a:endParaRPr lang="fr-FR"/>
        </a:p>
      </dgm:t>
    </dgm:pt>
    <dgm:pt modelId="{F4615ECF-F0F8-4E2C-A70A-7D009A1859A0}">
      <dgm:prSet phldrT="[Texte]" custT="1"/>
      <dgm:spPr>
        <a:solidFill>
          <a:schemeClr val="bg2">
            <a:lumMod val="90000"/>
          </a:schemeClr>
        </a:solidFill>
      </dgm:spPr>
      <dgm:t>
        <a:bodyPr/>
        <a:lstStyle/>
        <a:p>
          <a:pPr>
            <a:buFont typeface="Wingdings" panose="05000000000000000000" pitchFamily="2" charset="2"/>
            <a:buChar char="v"/>
          </a:pPr>
          <a:r>
            <a:rPr lang="fr-FR" sz="3200" dirty="0"/>
            <a:t>F4</a:t>
          </a:r>
        </a:p>
      </dgm:t>
    </dgm:pt>
    <dgm:pt modelId="{2C3D2C50-C9C1-4B18-89BB-B7A11B601277}" type="parTrans" cxnId="{059C4971-921F-41AE-A7D8-3DD57A8CB94A}">
      <dgm:prSet/>
      <dgm:spPr/>
      <dgm:t>
        <a:bodyPr/>
        <a:lstStyle/>
        <a:p>
          <a:endParaRPr lang="fr-FR"/>
        </a:p>
      </dgm:t>
    </dgm:pt>
    <dgm:pt modelId="{BFDE3FCB-218E-4ED5-B227-9BD65410FEF6}" type="sibTrans" cxnId="{059C4971-921F-41AE-A7D8-3DD57A8CB94A}">
      <dgm:prSet/>
      <dgm:spPr/>
      <dgm:t>
        <a:bodyPr/>
        <a:lstStyle/>
        <a:p>
          <a:endParaRPr lang="fr-FR"/>
        </a:p>
      </dgm:t>
    </dgm:pt>
    <dgm:pt modelId="{C07BC5DB-EEDD-4000-B555-939FCD0C9960}">
      <dgm:prSet phldrT="[Texte]" custT="1"/>
      <dgm:spPr>
        <a:solidFill>
          <a:schemeClr val="accent2">
            <a:lumMod val="60000"/>
            <a:lumOff val="40000"/>
          </a:schemeClr>
        </a:solidFill>
      </dgm:spPr>
      <dgm:t>
        <a:bodyPr/>
        <a:lstStyle/>
        <a:p>
          <a:pPr>
            <a:buFont typeface="Wingdings" panose="05000000000000000000" pitchFamily="2" charset="2"/>
            <a:buChar char="v"/>
          </a:pPr>
          <a:r>
            <a:rPr lang="fr-FR" sz="3200" dirty="0"/>
            <a:t>F7</a:t>
          </a:r>
        </a:p>
      </dgm:t>
    </dgm:pt>
    <dgm:pt modelId="{E162B0F4-5CC5-48E4-9D28-0102BBB5AAAD}" type="parTrans" cxnId="{58B34E38-5521-4A3A-9801-F07BD6970263}">
      <dgm:prSet/>
      <dgm:spPr/>
      <dgm:t>
        <a:bodyPr/>
        <a:lstStyle/>
        <a:p>
          <a:endParaRPr lang="fr-FR"/>
        </a:p>
      </dgm:t>
    </dgm:pt>
    <dgm:pt modelId="{6A25D68B-93C5-45BC-B355-EDAABC9A5186}" type="sibTrans" cxnId="{58B34E38-5521-4A3A-9801-F07BD6970263}">
      <dgm:prSet/>
      <dgm:spPr/>
      <dgm:t>
        <a:bodyPr/>
        <a:lstStyle/>
        <a:p>
          <a:endParaRPr lang="fr-FR"/>
        </a:p>
      </dgm:t>
    </dgm:pt>
    <dgm:pt modelId="{F251BB97-BF06-414F-A7A4-34723C92601D}">
      <dgm:prSet phldrT="[Texte]" custT="1"/>
      <dgm:spPr>
        <a:solidFill>
          <a:schemeClr val="accent2">
            <a:lumMod val="60000"/>
            <a:lumOff val="40000"/>
          </a:schemeClr>
        </a:solidFill>
      </dgm:spPr>
      <dgm:t>
        <a:bodyPr/>
        <a:lstStyle/>
        <a:p>
          <a:pPr>
            <a:buFont typeface="Wingdings" panose="05000000000000000000" pitchFamily="2" charset="2"/>
            <a:buChar char="v"/>
          </a:pPr>
          <a:r>
            <a:rPr lang="fr-FR" sz="3200" dirty="0"/>
            <a:t>F8</a:t>
          </a:r>
        </a:p>
      </dgm:t>
    </dgm:pt>
    <dgm:pt modelId="{B84DE45B-B327-4814-8096-1DD068358AB7}" type="parTrans" cxnId="{21C62073-53BC-469A-AD01-830C6848826B}">
      <dgm:prSet/>
      <dgm:spPr/>
      <dgm:t>
        <a:bodyPr/>
        <a:lstStyle/>
        <a:p>
          <a:endParaRPr lang="fr-FR"/>
        </a:p>
      </dgm:t>
    </dgm:pt>
    <dgm:pt modelId="{120517C1-7284-46B6-BF5F-DAC98BFB3985}" type="sibTrans" cxnId="{21C62073-53BC-469A-AD01-830C6848826B}">
      <dgm:prSet/>
      <dgm:spPr/>
      <dgm:t>
        <a:bodyPr/>
        <a:lstStyle/>
        <a:p>
          <a:endParaRPr lang="fr-FR"/>
        </a:p>
      </dgm:t>
    </dgm:pt>
    <dgm:pt modelId="{6868EB71-167E-42AB-AB8B-0528152190FD}">
      <dgm:prSet phldrT="[Texte]" custT="1"/>
      <dgm:spPr>
        <a:solidFill>
          <a:schemeClr val="accent4">
            <a:lumMod val="60000"/>
            <a:lumOff val="40000"/>
          </a:schemeClr>
        </a:solidFill>
      </dgm:spPr>
      <dgm:t>
        <a:bodyPr/>
        <a:lstStyle/>
        <a:p>
          <a:pPr>
            <a:buFont typeface="Wingdings" panose="05000000000000000000" pitchFamily="2" charset="2"/>
            <a:buChar char="v"/>
          </a:pPr>
          <a:r>
            <a:rPr lang="fr-FR" sz="3200" dirty="0">
              <a:solidFill>
                <a:schemeClr val="tx1"/>
              </a:solidFill>
            </a:rPr>
            <a:t>F2</a:t>
          </a:r>
        </a:p>
      </dgm:t>
    </dgm:pt>
    <dgm:pt modelId="{2C7AF22C-EDC4-4B15-8FBC-0AF3CBB1154F}" type="parTrans" cxnId="{D9F9E94A-1250-4BC7-81FE-235431B0C00B}">
      <dgm:prSet/>
      <dgm:spPr/>
      <dgm:t>
        <a:bodyPr/>
        <a:lstStyle/>
        <a:p>
          <a:endParaRPr lang="fr-FR"/>
        </a:p>
      </dgm:t>
    </dgm:pt>
    <dgm:pt modelId="{7CA862FC-5FC9-49C4-916F-7BA8A9C58E59}" type="sibTrans" cxnId="{D9F9E94A-1250-4BC7-81FE-235431B0C00B}">
      <dgm:prSet/>
      <dgm:spPr/>
      <dgm:t>
        <a:bodyPr/>
        <a:lstStyle/>
        <a:p>
          <a:endParaRPr lang="fr-FR"/>
        </a:p>
      </dgm:t>
    </dgm:pt>
    <dgm:pt modelId="{3DACA5BD-7921-4BE3-90C6-3ECB1E3A5BF0}">
      <dgm:prSet phldrT="[Texte]" custT="1"/>
      <dgm:spPr>
        <a:solidFill>
          <a:schemeClr val="accent4">
            <a:lumMod val="60000"/>
            <a:lumOff val="40000"/>
          </a:schemeClr>
        </a:solidFill>
      </dgm:spPr>
      <dgm:t>
        <a:bodyPr/>
        <a:lstStyle/>
        <a:p>
          <a:pPr>
            <a:buFont typeface="Wingdings" panose="05000000000000000000" pitchFamily="2" charset="2"/>
            <a:buChar char="v"/>
          </a:pPr>
          <a:r>
            <a:rPr lang="fr-FR" sz="3200" dirty="0">
              <a:solidFill>
                <a:schemeClr val="tx1"/>
              </a:solidFill>
            </a:rPr>
            <a:t>F3</a:t>
          </a:r>
        </a:p>
      </dgm:t>
    </dgm:pt>
    <dgm:pt modelId="{FB76DC5A-2FD0-4F99-AF57-881C5ED2FFED}" type="parTrans" cxnId="{7158EE14-337C-467D-B755-2153117ED3E4}">
      <dgm:prSet/>
      <dgm:spPr/>
      <dgm:t>
        <a:bodyPr/>
        <a:lstStyle/>
        <a:p>
          <a:endParaRPr lang="fr-FR"/>
        </a:p>
      </dgm:t>
    </dgm:pt>
    <dgm:pt modelId="{CF8FBD07-A066-403A-9C4F-9E86035CE7DC}" type="sibTrans" cxnId="{7158EE14-337C-467D-B755-2153117ED3E4}">
      <dgm:prSet/>
      <dgm:spPr/>
      <dgm:t>
        <a:bodyPr/>
        <a:lstStyle/>
        <a:p>
          <a:endParaRPr lang="fr-FR"/>
        </a:p>
      </dgm:t>
    </dgm:pt>
    <dgm:pt modelId="{EDEBA6C7-DCF2-4C72-B993-2DDEACCEBC91}">
      <dgm:prSet phldrT="[Texte]" custT="1"/>
      <dgm:spPr>
        <a:solidFill>
          <a:schemeClr val="accent2">
            <a:lumMod val="60000"/>
            <a:lumOff val="40000"/>
          </a:schemeClr>
        </a:solidFill>
      </dgm:spPr>
      <dgm:t>
        <a:bodyPr/>
        <a:lstStyle/>
        <a:p>
          <a:pPr>
            <a:buFont typeface="Wingdings" panose="05000000000000000000" pitchFamily="2" charset="2"/>
            <a:buChar char="v"/>
          </a:pPr>
          <a:r>
            <a:rPr lang="fr-FR" sz="3200" dirty="0"/>
            <a:t>F9</a:t>
          </a:r>
        </a:p>
      </dgm:t>
    </dgm:pt>
    <dgm:pt modelId="{5DA108B3-C2BE-41C6-80AA-5B4F1352E9FA}" type="parTrans" cxnId="{15F7AEA0-B8E4-4130-82B2-3E96B4561418}">
      <dgm:prSet/>
      <dgm:spPr/>
      <dgm:t>
        <a:bodyPr/>
        <a:lstStyle/>
        <a:p>
          <a:endParaRPr lang="fr-FR"/>
        </a:p>
      </dgm:t>
    </dgm:pt>
    <dgm:pt modelId="{F7F8B8AF-7A40-49FD-B560-E5D5D4627124}" type="sibTrans" cxnId="{15F7AEA0-B8E4-4130-82B2-3E96B4561418}">
      <dgm:prSet/>
      <dgm:spPr/>
      <dgm:t>
        <a:bodyPr/>
        <a:lstStyle/>
        <a:p>
          <a:endParaRPr lang="fr-FR"/>
        </a:p>
      </dgm:t>
    </dgm:pt>
    <dgm:pt modelId="{77480CD5-BD65-442D-9A79-8435371E23D1}" type="pres">
      <dgm:prSet presAssocID="{35E936E5-84EF-46A3-A246-CCAF3D26C029}" presName="linearFlow" presStyleCnt="0">
        <dgm:presLayoutVars>
          <dgm:dir/>
          <dgm:animLvl val="lvl"/>
          <dgm:resizeHandles/>
        </dgm:presLayoutVars>
      </dgm:prSet>
      <dgm:spPr/>
      <dgm:t>
        <a:bodyPr/>
        <a:lstStyle/>
        <a:p>
          <a:endParaRPr lang="fr-FR"/>
        </a:p>
      </dgm:t>
    </dgm:pt>
    <dgm:pt modelId="{08F9CCFC-8AF0-44CE-B8CB-C8A9B623D3D4}" type="pres">
      <dgm:prSet presAssocID="{D3C07BA7-1217-464A-ACC3-A15F4EF976CC}" presName="compositeNode" presStyleCnt="0">
        <dgm:presLayoutVars>
          <dgm:bulletEnabled val="1"/>
        </dgm:presLayoutVars>
      </dgm:prSet>
      <dgm:spPr/>
    </dgm:pt>
    <dgm:pt modelId="{AB1BDFF8-A634-4209-836F-89C677392F63}" type="pres">
      <dgm:prSet presAssocID="{D3C07BA7-1217-464A-ACC3-A15F4EF976CC}" presName="image" presStyleLbl="fgImgPlace1" presStyleIdx="0" presStyleCnt="3"/>
      <dgm:spPr>
        <a:blipFill>
          <a:blip xmlns:r="http://schemas.openxmlformats.org/officeDocument/2006/relationships" r:embed="rId1">
            <a:extLst>
              <a:ext uri="{837473B0-CC2E-450A-ABE3-18F120FF3D39}">
                <a1611:picAttrSrcUrl xmlns:a1611="http://schemas.microsoft.com/office/drawing/2016/11/main" xmlns="" r:id="rId2"/>
              </a:ext>
            </a:extLst>
          </a:blip>
          <a:srcRect/>
          <a:stretch>
            <a:fillRect l="-7000" r="-7000"/>
          </a:stretch>
        </a:blipFill>
      </dgm:spPr>
    </dgm:pt>
    <dgm:pt modelId="{73CC6531-F424-4E36-81FC-2901B5FC30B4}" type="pres">
      <dgm:prSet presAssocID="{D3C07BA7-1217-464A-ACC3-A15F4EF976CC}" presName="childNode" presStyleLbl="node1" presStyleIdx="0" presStyleCnt="3">
        <dgm:presLayoutVars>
          <dgm:bulletEnabled val="1"/>
        </dgm:presLayoutVars>
      </dgm:prSet>
      <dgm:spPr/>
      <dgm:t>
        <a:bodyPr/>
        <a:lstStyle/>
        <a:p>
          <a:endParaRPr lang="fr-FR"/>
        </a:p>
      </dgm:t>
    </dgm:pt>
    <dgm:pt modelId="{F5E839FE-7DC9-44C2-8712-13E8FD3E6CD4}" type="pres">
      <dgm:prSet presAssocID="{D3C07BA7-1217-464A-ACC3-A15F4EF976CC}" presName="parentNode" presStyleLbl="revTx" presStyleIdx="0" presStyleCnt="3">
        <dgm:presLayoutVars>
          <dgm:chMax val="0"/>
          <dgm:bulletEnabled val="1"/>
        </dgm:presLayoutVars>
      </dgm:prSet>
      <dgm:spPr/>
      <dgm:t>
        <a:bodyPr/>
        <a:lstStyle/>
        <a:p>
          <a:endParaRPr lang="fr-FR"/>
        </a:p>
      </dgm:t>
    </dgm:pt>
    <dgm:pt modelId="{2A04BFAF-0F0F-4B62-BE0D-1A75006B0574}" type="pres">
      <dgm:prSet presAssocID="{9AA75374-1060-4F54-8135-DB7DCF7DD18D}" presName="sibTrans" presStyleCnt="0"/>
      <dgm:spPr/>
    </dgm:pt>
    <dgm:pt modelId="{2A543675-711E-4A2C-A0A0-3E9367E2EB8C}" type="pres">
      <dgm:prSet presAssocID="{7FBBAB2E-2D60-4842-9EA6-A2E845BE78EB}" presName="compositeNode" presStyleCnt="0">
        <dgm:presLayoutVars>
          <dgm:bulletEnabled val="1"/>
        </dgm:presLayoutVars>
      </dgm:prSet>
      <dgm:spPr/>
    </dgm:pt>
    <dgm:pt modelId="{C3B23E67-0B8F-4196-94B0-8383F6B8B15E}" type="pres">
      <dgm:prSet presAssocID="{7FBBAB2E-2D60-4842-9EA6-A2E845BE78EB}" presName="image" presStyleLbl="fgImgPlace1" presStyleIdx="1" presStyleCnt="3"/>
      <dgm:spPr>
        <a:blipFill>
          <a:blip xmlns:r="http://schemas.openxmlformats.org/officeDocument/2006/relationships" r:embed="rId3">
            <a:extLst>
              <a:ext uri="{837473B0-CC2E-450A-ABE3-18F120FF3D39}">
                <a1611:picAttrSrcUrl xmlns:a1611="http://schemas.microsoft.com/office/drawing/2016/11/main" xmlns="" r:id="rId4"/>
              </a:ext>
            </a:extLst>
          </a:blip>
          <a:srcRect/>
          <a:stretch>
            <a:fillRect l="-39000" r="-39000"/>
          </a:stretch>
        </a:blipFill>
      </dgm:spPr>
    </dgm:pt>
    <dgm:pt modelId="{8EA8BCA8-9953-4E02-BF06-3E5FE2C69550}" type="pres">
      <dgm:prSet presAssocID="{7FBBAB2E-2D60-4842-9EA6-A2E845BE78EB}" presName="childNode" presStyleLbl="node1" presStyleIdx="1" presStyleCnt="3">
        <dgm:presLayoutVars>
          <dgm:bulletEnabled val="1"/>
        </dgm:presLayoutVars>
      </dgm:prSet>
      <dgm:spPr/>
      <dgm:t>
        <a:bodyPr/>
        <a:lstStyle/>
        <a:p>
          <a:endParaRPr lang="fr-FR"/>
        </a:p>
      </dgm:t>
    </dgm:pt>
    <dgm:pt modelId="{2FB8C277-01DF-4D3E-86C1-D631AE6714FD}" type="pres">
      <dgm:prSet presAssocID="{7FBBAB2E-2D60-4842-9EA6-A2E845BE78EB}" presName="parentNode" presStyleLbl="revTx" presStyleIdx="1" presStyleCnt="3">
        <dgm:presLayoutVars>
          <dgm:chMax val="0"/>
          <dgm:bulletEnabled val="1"/>
        </dgm:presLayoutVars>
      </dgm:prSet>
      <dgm:spPr/>
      <dgm:t>
        <a:bodyPr/>
        <a:lstStyle/>
        <a:p>
          <a:endParaRPr lang="fr-FR"/>
        </a:p>
      </dgm:t>
    </dgm:pt>
    <dgm:pt modelId="{17207DB7-3D05-4D6A-B889-947353B6F2DB}" type="pres">
      <dgm:prSet presAssocID="{D037015D-4DF6-4B4B-A8F3-ED66BDF7448E}" presName="sibTrans" presStyleCnt="0"/>
      <dgm:spPr/>
    </dgm:pt>
    <dgm:pt modelId="{326E60A0-191D-480C-AFA1-BDB268B034C4}" type="pres">
      <dgm:prSet presAssocID="{B7FE47EF-BF27-4E42-96D5-3095694C78B3}" presName="compositeNode" presStyleCnt="0">
        <dgm:presLayoutVars>
          <dgm:bulletEnabled val="1"/>
        </dgm:presLayoutVars>
      </dgm:prSet>
      <dgm:spPr/>
    </dgm:pt>
    <dgm:pt modelId="{E0BDDF9B-4C70-48C7-A6C7-B57318C0BB3E}" type="pres">
      <dgm:prSet presAssocID="{B7FE47EF-BF27-4E42-96D5-3095694C78B3}" presName="image" presStyleLbl="fgImgPlace1" presStyleIdx="2" presStyleCnt="3"/>
      <dgm:spPr>
        <a:blipFill>
          <a:blip xmlns:r="http://schemas.openxmlformats.org/officeDocument/2006/relationships" r:embed="rId5"/>
          <a:srcRect/>
          <a:stretch>
            <a:fillRect l="-115000" r="-115000"/>
          </a:stretch>
        </a:blipFill>
      </dgm:spPr>
    </dgm:pt>
    <dgm:pt modelId="{A4131BF0-7A2C-4C34-93CF-09E50F83FC55}" type="pres">
      <dgm:prSet presAssocID="{B7FE47EF-BF27-4E42-96D5-3095694C78B3}" presName="childNode" presStyleLbl="node1" presStyleIdx="2" presStyleCnt="3">
        <dgm:presLayoutVars>
          <dgm:bulletEnabled val="1"/>
        </dgm:presLayoutVars>
      </dgm:prSet>
      <dgm:spPr/>
      <dgm:t>
        <a:bodyPr/>
        <a:lstStyle/>
        <a:p>
          <a:endParaRPr lang="fr-FR"/>
        </a:p>
      </dgm:t>
    </dgm:pt>
    <dgm:pt modelId="{7EEF4FB8-AFD7-4A54-A29F-5BF4909AB3A1}" type="pres">
      <dgm:prSet presAssocID="{B7FE47EF-BF27-4E42-96D5-3095694C78B3}" presName="parentNode" presStyleLbl="revTx" presStyleIdx="2" presStyleCnt="3">
        <dgm:presLayoutVars>
          <dgm:chMax val="0"/>
          <dgm:bulletEnabled val="1"/>
        </dgm:presLayoutVars>
      </dgm:prSet>
      <dgm:spPr/>
      <dgm:t>
        <a:bodyPr/>
        <a:lstStyle/>
        <a:p>
          <a:endParaRPr lang="fr-FR"/>
        </a:p>
      </dgm:t>
    </dgm:pt>
  </dgm:ptLst>
  <dgm:cxnLst>
    <dgm:cxn modelId="{D1BEFF05-30B6-476C-86A8-3AE230B9CEDE}" type="presOf" srcId="{35E936E5-84EF-46A3-A246-CCAF3D26C029}" destId="{77480CD5-BD65-442D-9A79-8435371E23D1}" srcOrd="0" destOrd="0" presId="urn:microsoft.com/office/officeart/2005/8/layout/hList2"/>
    <dgm:cxn modelId="{743C4563-28F3-4ED5-ABB6-17673777AB69}" type="presOf" srcId="{C07BC5DB-EEDD-4000-B555-939FCD0C9960}" destId="{8EA8BCA8-9953-4E02-BF06-3E5FE2C69550}" srcOrd="0" destOrd="2" presId="urn:microsoft.com/office/officeart/2005/8/layout/hList2"/>
    <dgm:cxn modelId="{052E20B7-0F13-4CEB-9C73-94D861FB71A3}" type="presOf" srcId="{D3C07BA7-1217-464A-ACC3-A15F4EF976CC}" destId="{F5E839FE-7DC9-44C2-8712-13E8FD3E6CD4}" srcOrd="0" destOrd="0" presId="urn:microsoft.com/office/officeart/2005/8/layout/hList2"/>
    <dgm:cxn modelId="{90B2E27D-A562-4EAC-9B31-28096351D9F4}" type="presOf" srcId="{EDEBA6C7-DCF2-4C72-B993-2DDEACCEBC91}" destId="{8EA8BCA8-9953-4E02-BF06-3E5FE2C69550}" srcOrd="0" destOrd="4" presId="urn:microsoft.com/office/officeart/2005/8/layout/hList2"/>
    <dgm:cxn modelId="{8AC7BA58-C56A-4D7B-8DFF-1BADC25950A7}" type="presOf" srcId="{7FBBAB2E-2D60-4842-9EA6-A2E845BE78EB}" destId="{2FB8C277-01DF-4D3E-86C1-D631AE6714FD}" srcOrd="0" destOrd="0" presId="urn:microsoft.com/office/officeart/2005/8/layout/hList2"/>
    <dgm:cxn modelId="{ABD93AEF-F809-4EC7-BFA7-B49D6243D60F}" type="presOf" srcId="{F251BB97-BF06-414F-A7A4-34723C92601D}" destId="{8EA8BCA8-9953-4E02-BF06-3E5FE2C69550}" srcOrd="0" destOrd="3" presId="urn:microsoft.com/office/officeart/2005/8/layout/hList2"/>
    <dgm:cxn modelId="{05B5D2B0-A61E-43B2-A8EB-F6F0F034A282}" srcId="{35E936E5-84EF-46A3-A246-CCAF3D26C029}" destId="{D3C07BA7-1217-464A-ACC3-A15F4EF976CC}" srcOrd="0" destOrd="0" parTransId="{4D9ECBDF-00DF-4A87-ACE7-F020C29C7F3B}" sibTransId="{9AA75374-1060-4F54-8135-DB7DCF7DD18D}"/>
    <dgm:cxn modelId="{0E1D4EFF-BACC-4EA7-9A87-A971AB19F34A}" srcId="{7FBBAB2E-2D60-4842-9EA6-A2E845BE78EB}" destId="{D6D5499F-8AD8-4E9C-B6D3-DC10BEBD203D}" srcOrd="1" destOrd="0" parTransId="{71A7A9DD-1C25-40A2-A3C4-84BE940E1FF3}" sibTransId="{5982EFDD-6CA6-429C-9B48-42EFE7E230B3}"/>
    <dgm:cxn modelId="{26646149-D965-436C-BBBA-49238E26D8D7}" srcId="{7FBBAB2E-2D60-4842-9EA6-A2E845BE78EB}" destId="{7169A64B-50E7-4820-BD3F-FA0ED7ACA55F}" srcOrd="0" destOrd="0" parTransId="{B082F730-2928-4895-8B8D-86061DB777B8}" sibTransId="{143BA976-953E-42A0-9741-A045E270A5E5}"/>
    <dgm:cxn modelId="{E086B889-F64F-4529-B31C-98BBB75B9017}" type="presOf" srcId="{7169A64B-50E7-4820-BD3F-FA0ED7ACA55F}" destId="{8EA8BCA8-9953-4E02-BF06-3E5FE2C69550}" srcOrd="0" destOrd="0" presId="urn:microsoft.com/office/officeart/2005/8/layout/hList2"/>
    <dgm:cxn modelId="{03B1DC4B-D056-446E-B0F4-D364EE763EB7}" type="presOf" srcId="{B7FE47EF-BF27-4E42-96D5-3095694C78B3}" destId="{7EEF4FB8-AFD7-4A54-A29F-5BF4909AB3A1}" srcOrd="0" destOrd="0" presId="urn:microsoft.com/office/officeart/2005/8/layout/hList2"/>
    <dgm:cxn modelId="{21C62073-53BC-469A-AD01-830C6848826B}" srcId="{7FBBAB2E-2D60-4842-9EA6-A2E845BE78EB}" destId="{F251BB97-BF06-414F-A7A4-34723C92601D}" srcOrd="3" destOrd="0" parTransId="{B84DE45B-B327-4814-8096-1DD068358AB7}" sibTransId="{120517C1-7284-46B6-BF5F-DAC98BFB3985}"/>
    <dgm:cxn modelId="{7158EE14-337C-467D-B755-2153117ED3E4}" srcId="{D3C07BA7-1217-464A-ACC3-A15F4EF976CC}" destId="{3DACA5BD-7921-4BE3-90C6-3ECB1E3A5BF0}" srcOrd="2" destOrd="0" parTransId="{FB76DC5A-2FD0-4F99-AF57-881C5ED2FFED}" sibTransId="{CF8FBD07-A066-403A-9C4F-9E86035CE7DC}"/>
    <dgm:cxn modelId="{FC3ED64A-50F6-4F9F-99DC-25DC965065E3}" srcId="{35E936E5-84EF-46A3-A246-CCAF3D26C029}" destId="{7FBBAB2E-2D60-4842-9EA6-A2E845BE78EB}" srcOrd="1" destOrd="0" parTransId="{805EC5D1-2B81-44DC-810E-1B1EC1A821FD}" sibTransId="{D037015D-4DF6-4B4B-A8F3-ED66BDF7448E}"/>
    <dgm:cxn modelId="{71EF17C2-2B4C-4F3C-BD53-AB4AB99EB605}" type="presOf" srcId="{D6D5499F-8AD8-4E9C-B6D3-DC10BEBD203D}" destId="{8EA8BCA8-9953-4E02-BF06-3E5FE2C69550}" srcOrd="0" destOrd="1" presId="urn:microsoft.com/office/officeart/2005/8/layout/hList2"/>
    <dgm:cxn modelId="{D9F9E94A-1250-4BC7-81FE-235431B0C00B}" srcId="{D3C07BA7-1217-464A-ACC3-A15F4EF976CC}" destId="{6868EB71-167E-42AB-AB8B-0528152190FD}" srcOrd="1" destOrd="0" parTransId="{2C7AF22C-EDC4-4B15-8FBC-0AF3CBB1154F}" sibTransId="{7CA862FC-5FC9-49C4-916F-7BA8A9C58E59}"/>
    <dgm:cxn modelId="{64C87B12-140D-47C1-8503-CDD08136E58C}" type="presOf" srcId="{6868EB71-167E-42AB-AB8B-0528152190FD}" destId="{73CC6531-F424-4E36-81FC-2901B5FC30B4}" srcOrd="0" destOrd="1" presId="urn:microsoft.com/office/officeart/2005/8/layout/hList2"/>
    <dgm:cxn modelId="{15F7AEA0-B8E4-4130-82B2-3E96B4561418}" srcId="{7FBBAB2E-2D60-4842-9EA6-A2E845BE78EB}" destId="{EDEBA6C7-DCF2-4C72-B993-2DDEACCEBC91}" srcOrd="4" destOrd="0" parTransId="{5DA108B3-C2BE-41C6-80AA-5B4F1352E9FA}" sibTransId="{F7F8B8AF-7A40-49FD-B560-E5D5D4627124}"/>
    <dgm:cxn modelId="{7B299040-FA4F-4B60-AECB-29C7C8B82E9A}" type="presOf" srcId="{F4CE9B27-6932-414E-BB29-27B60F42EBEF}" destId="{73CC6531-F424-4E36-81FC-2901B5FC30B4}" srcOrd="0" destOrd="0" presId="urn:microsoft.com/office/officeart/2005/8/layout/hList2"/>
    <dgm:cxn modelId="{D7F6E91E-99F5-4A80-AD7C-71D8C230D750}" srcId="{35E936E5-84EF-46A3-A246-CCAF3D26C029}" destId="{B7FE47EF-BF27-4E42-96D5-3095694C78B3}" srcOrd="2" destOrd="0" parTransId="{BE83E791-79B6-4824-8405-D8C3E224E695}" sibTransId="{36D82E66-356D-443B-AA78-23EDEC0F0C49}"/>
    <dgm:cxn modelId="{51DC2152-F3C8-42C3-95C2-94A874F19A78}" type="presOf" srcId="{F4615ECF-F0F8-4E2C-A70A-7D009A1859A0}" destId="{A4131BF0-7A2C-4C34-93CF-09E50F83FC55}" srcOrd="0" destOrd="0" presId="urn:microsoft.com/office/officeart/2005/8/layout/hList2"/>
    <dgm:cxn modelId="{10FFAA7E-33C1-4DA3-A7E6-396B6C77388D}" type="presOf" srcId="{3DACA5BD-7921-4BE3-90C6-3ECB1E3A5BF0}" destId="{73CC6531-F424-4E36-81FC-2901B5FC30B4}" srcOrd="0" destOrd="2" presId="urn:microsoft.com/office/officeart/2005/8/layout/hList2"/>
    <dgm:cxn modelId="{059C4971-921F-41AE-A7D8-3DD57A8CB94A}" srcId="{B7FE47EF-BF27-4E42-96D5-3095694C78B3}" destId="{F4615ECF-F0F8-4E2C-A70A-7D009A1859A0}" srcOrd="0" destOrd="0" parTransId="{2C3D2C50-C9C1-4B18-89BB-B7A11B601277}" sibTransId="{BFDE3FCB-218E-4ED5-B227-9BD65410FEF6}"/>
    <dgm:cxn modelId="{53C10644-CED0-42A8-8183-5E010A71575F}" srcId="{D3C07BA7-1217-464A-ACC3-A15F4EF976CC}" destId="{F4CE9B27-6932-414E-BB29-27B60F42EBEF}" srcOrd="0" destOrd="0" parTransId="{F2BEAE92-9354-4FDF-AD7D-598ECDCF24CE}" sibTransId="{591F4B6E-F32E-41E2-9332-253411F40300}"/>
    <dgm:cxn modelId="{58B34E38-5521-4A3A-9801-F07BD6970263}" srcId="{7FBBAB2E-2D60-4842-9EA6-A2E845BE78EB}" destId="{C07BC5DB-EEDD-4000-B555-939FCD0C9960}" srcOrd="2" destOrd="0" parTransId="{E162B0F4-5CC5-48E4-9D28-0102BBB5AAAD}" sibTransId="{6A25D68B-93C5-45BC-B355-EDAABC9A5186}"/>
    <dgm:cxn modelId="{7B754AD8-6FAB-425D-BCE2-8986A6722182}" type="presParOf" srcId="{77480CD5-BD65-442D-9A79-8435371E23D1}" destId="{08F9CCFC-8AF0-44CE-B8CB-C8A9B623D3D4}" srcOrd="0" destOrd="0" presId="urn:microsoft.com/office/officeart/2005/8/layout/hList2"/>
    <dgm:cxn modelId="{93963AEC-1A72-473F-9A85-D9C241E5C81D}" type="presParOf" srcId="{08F9CCFC-8AF0-44CE-B8CB-C8A9B623D3D4}" destId="{AB1BDFF8-A634-4209-836F-89C677392F63}" srcOrd="0" destOrd="0" presId="urn:microsoft.com/office/officeart/2005/8/layout/hList2"/>
    <dgm:cxn modelId="{72F777F7-D96E-4B63-922C-CC9E2D18FA4C}" type="presParOf" srcId="{08F9CCFC-8AF0-44CE-B8CB-C8A9B623D3D4}" destId="{73CC6531-F424-4E36-81FC-2901B5FC30B4}" srcOrd="1" destOrd="0" presId="urn:microsoft.com/office/officeart/2005/8/layout/hList2"/>
    <dgm:cxn modelId="{A87D5F18-8EAB-4D59-B734-7EAFF4B657AA}" type="presParOf" srcId="{08F9CCFC-8AF0-44CE-B8CB-C8A9B623D3D4}" destId="{F5E839FE-7DC9-44C2-8712-13E8FD3E6CD4}" srcOrd="2" destOrd="0" presId="urn:microsoft.com/office/officeart/2005/8/layout/hList2"/>
    <dgm:cxn modelId="{AAE10C9D-DBAA-4708-B661-C05E90D09F1B}" type="presParOf" srcId="{77480CD5-BD65-442D-9A79-8435371E23D1}" destId="{2A04BFAF-0F0F-4B62-BE0D-1A75006B0574}" srcOrd="1" destOrd="0" presId="urn:microsoft.com/office/officeart/2005/8/layout/hList2"/>
    <dgm:cxn modelId="{EBDE5E25-60F4-4F39-BC6A-297042749239}" type="presParOf" srcId="{77480CD5-BD65-442D-9A79-8435371E23D1}" destId="{2A543675-711E-4A2C-A0A0-3E9367E2EB8C}" srcOrd="2" destOrd="0" presId="urn:microsoft.com/office/officeart/2005/8/layout/hList2"/>
    <dgm:cxn modelId="{96BF90A4-FCE7-4D8F-981B-A53B3EA7C712}" type="presParOf" srcId="{2A543675-711E-4A2C-A0A0-3E9367E2EB8C}" destId="{C3B23E67-0B8F-4196-94B0-8383F6B8B15E}" srcOrd="0" destOrd="0" presId="urn:microsoft.com/office/officeart/2005/8/layout/hList2"/>
    <dgm:cxn modelId="{54C997BE-F04B-4D93-BC73-BFCA66CE3083}" type="presParOf" srcId="{2A543675-711E-4A2C-A0A0-3E9367E2EB8C}" destId="{8EA8BCA8-9953-4E02-BF06-3E5FE2C69550}" srcOrd="1" destOrd="0" presId="urn:microsoft.com/office/officeart/2005/8/layout/hList2"/>
    <dgm:cxn modelId="{82FD1553-C405-42EF-90D0-91D6D56C494F}" type="presParOf" srcId="{2A543675-711E-4A2C-A0A0-3E9367E2EB8C}" destId="{2FB8C277-01DF-4D3E-86C1-D631AE6714FD}" srcOrd="2" destOrd="0" presId="urn:microsoft.com/office/officeart/2005/8/layout/hList2"/>
    <dgm:cxn modelId="{BB9884A8-752C-4A9A-A5B3-4B8832EADE4F}" type="presParOf" srcId="{77480CD5-BD65-442D-9A79-8435371E23D1}" destId="{17207DB7-3D05-4D6A-B889-947353B6F2DB}" srcOrd="3" destOrd="0" presId="urn:microsoft.com/office/officeart/2005/8/layout/hList2"/>
    <dgm:cxn modelId="{1CAAC532-DAE2-46E5-B486-EC43CFDBEEEA}" type="presParOf" srcId="{77480CD5-BD65-442D-9A79-8435371E23D1}" destId="{326E60A0-191D-480C-AFA1-BDB268B034C4}" srcOrd="4" destOrd="0" presId="urn:microsoft.com/office/officeart/2005/8/layout/hList2"/>
    <dgm:cxn modelId="{77A90AE7-3B48-4DE7-A800-E9D07F6E0F7A}" type="presParOf" srcId="{326E60A0-191D-480C-AFA1-BDB268B034C4}" destId="{E0BDDF9B-4C70-48C7-A6C7-B57318C0BB3E}" srcOrd="0" destOrd="0" presId="urn:microsoft.com/office/officeart/2005/8/layout/hList2"/>
    <dgm:cxn modelId="{7F9805C7-B43D-4679-84D6-927B54341546}" type="presParOf" srcId="{326E60A0-191D-480C-AFA1-BDB268B034C4}" destId="{A4131BF0-7A2C-4C34-93CF-09E50F83FC55}" srcOrd="1" destOrd="0" presId="urn:microsoft.com/office/officeart/2005/8/layout/hList2"/>
    <dgm:cxn modelId="{544CD0C9-D08B-4E29-9ADA-6DE7629D9DFD}" type="presParOf" srcId="{326E60A0-191D-480C-AFA1-BDB268B034C4}" destId="{7EEF4FB8-AFD7-4A54-A29F-5BF4909AB3A1}"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A70335-9CCD-4235-9D68-FDF4EE942815}" type="doc">
      <dgm:prSet loTypeId="urn:microsoft.com/office/officeart/2005/8/layout/pList2" loCatId="list" qsTypeId="urn:microsoft.com/office/officeart/2005/8/quickstyle/simple5" qsCatId="simple" csTypeId="urn:microsoft.com/office/officeart/2005/8/colors/accent1_2" csCatId="accent1" phldr="1"/>
      <dgm:spPr/>
    </dgm:pt>
    <dgm:pt modelId="{4CFB2796-9392-4C5D-83E8-8E310839967D}">
      <dgm:prSet phldrT="[Texte]" custT="1"/>
      <dgm:spPr/>
      <dgm:t>
        <a:bodyPr/>
        <a:lstStyle/>
        <a:p>
          <a:r>
            <a:rPr lang="fr-FR" sz="1400" b="1" dirty="0">
              <a:solidFill>
                <a:schemeClr val="accent3">
                  <a:lumMod val="75000"/>
                </a:schemeClr>
              </a:solidFill>
            </a:rPr>
            <a:t>F1</a:t>
          </a:r>
        </a:p>
        <a:p>
          <a:r>
            <a:rPr lang="fr-FR" sz="1400" b="1" dirty="0">
              <a:solidFill>
                <a:schemeClr val="accent3">
                  <a:lumMod val="75000"/>
                </a:schemeClr>
              </a:solidFill>
            </a:rPr>
            <a:t>F2</a:t>
          </a:r>
        </a:p>
        <a:p>
          <a:r>
            <a:rPr lang="fr-FR" sz="1400" b="1" dirty="0">
              <a:solidFill>
                <a:schemeClr val="accent3">
                  <a:lumMod val="75000"/>
                </a:schemeClr>
              </a:solidFill>
            </a:rPr>
            <a:t>F3</a:t>
          </a:r>
        </a:p>
        <a:p>
          <a:r>
            <a:rPr lang="fr-FR" sz="1400" b="1" dirty="0">
              <a:solidFill>
                <a:schemeClr val="accent3">
                  <a:lumMod val="75000"/>
                </a:schemeClr>
              </a:solidFill>
            </a:rPr>
            <a:t>F4</a:t>
          </a:r>
        </a:p>
        <a:p>
          <a:r>
            <a:rPr lang="fr-FR" sz="1400" b="1" dirty="0">
              <a:solidFill>
                <a:schemeClr val="accent3">
                  <a:lumMod val="75000"/>
                </a:schemeClr>
              </a:solidFill>
            </a:rPr>
            <a:t>F5</a:t>
          </a:r>
        </a:p>
        <a:p>
          <a:r>
            <a:rPr lang="fr-FR" sz="1400" b="1" dirty="0">
              <a:solidFill>
                <a:schemeClr val="accent3">
                  <a:lumMod val="75000"/>
                </a:schemeClr>
              </a:solidFill>
            </a:rPr>
            <a:t>F6</a:t>
          </a:r>
        </a:p>
        <a:p>
          <a:r>
            <a:rPr lang="fr-FR" sz="1400" b="1" dirty="0">
              <a:solidFill>
                <a:schemeClr val="accent3">
                  <a:lumMod val="75000"/>
                </a:schemeClr>
              </a:solidFill>
            </a:rPr>
            <a:t>F7</a:t>
          </a:r>
        </a:p>
        <a:p>
          <a:r>
            <a:rPr lang="fr-FR" sz="1400" b="1" dirty="0">
              <a:solidFill>
                <a:schemeClr val="accent3">
                  <a:lumMod val="75000"/>
                </a:schemeClr>
              </a:solidFill>
            </a:rPr>
            <a:t>F9</a:t>
          </a:r>
        </a:p>
      </dgm:t>
    </dgm:pt>
    <dgm:pt modelId="{4873270C-3DFA-488C-9AD7-5DFD93D13548}" type="parTrans" cxnId="{73690B29-AA23-45BD-8C68-CD2EC493D484}">
      <dgm:prSet/>
      <dgm:spPr/>
      <dgm:t>
        <a:bodyPr/>
        <a:lstStyle/>
        <a:p>
          <a:endParaRPr lang="fr-FR"/>
        </a:p>
      </dgm:t>
    </dgm:pt>
    <dgm:pt modelId="{BA8F45E4-0F53-4E78-9117-546B02E7F5F0}" type="sibTrans" cxnId="{73690B29-AA23-45BD-8C68-CD2EC493D484}">
      <dgm:prSet/>
      <dgm:spPr/>
      <dgm:t>
        <a:bodyPr/>
        <a:lstStyle/>
        <a:p>
          <a:endParaRPr lang="fr-FR"/>
        </a:p>
      </dgm:t>
    </dgm:pt>
    <dgm:pt modelId="{8CFD4C98-F56B-4CE5-B868-94E48CF28CF8}">
      <dgm:prSet phldrT="[Texte]" custT="1"/>
      <dgm:spPr/>
      <dgm:t>
        <a:bodyPr/>
        <a:lstStyle/>
        <a:p>
          <a:r>
            <a:rPr lang="fr-FR" sz="2800" dirty="0" smtClean="0">
              <a:solidFill>
                <a:schemeClr val="accent3">
                  <a:lumMod val="75000"/>
                </a:schemeClr>
              </a:solidFill>
            </a:rPr>
            <a:t>F2</a:t>
          </a:r>
        </a:p>
        <a:p>
          <a:r>
            <a:rPr lang="fr-FR" sz="2800" dirty="0" smtClean="0">
              <a:solidFill>
                <a:schemeClr val="accent3">
                  <a:lumMod val="75000"/>
                </a:schemeClr>
              </a:solidFill>
            </a:rPr>
            <a:t>F2’</a:t>
          </a:r>
          <a:endParaRPr lang="fr-FR" sz="2800" dirty="0">
            <a:solidFill>
              <a:schemeClr val="accent3">
                <a:lumMod val="75000"/>
              </a:schemeClr>
            </a:solidFill>
          </a:endParaRPr>
        </a:p>
        <a:p>
          <a:r>
            <a:rPr lang="fr-FR" sz="2800" dirty="0">
              <a:solidFill>
                <a:schemeClr val="accent3">
                  <a:lumMod val="75000"/>
                </a:schemeClr>
              </a:solidFill>
            </a:rPr>
            <a:t>F3</a:t>
          </a:r>
        </a:p>
        <a:p>
          <a:r>
            <a:rPr lang="fr-FR" sz="2800" dirty="0">
              <a:solidFill>
                <a:schemeClr val="accent3">
                  <a:lumMod val="75000"/>
                </a:schemeClr>
              </a:solidFill>
            </a:rPr>
            <a:t>F8</a:t>
          </a:r>
        </a:p>
      </dgm:t>
    </dgm:pt>
    <dgm:pt modelId="{A2BC6803-6D38-4C33-B483-7205C650F1B5}" type="parTrans" cxnId="{AA6C4E00-C5EE-404F-B65D-94220F0A958A}">
      <dgm:prSet/>
      <dgm:spPr/>
      <dgm:t>
        <a:bodyPr/>
        <a:lstStyle/>
        <a:p>
          <a:endParaRPr lang="fr-FR"/>
        </a:p>
      </dgm:t>
    </dgm:pt>
    <dgm:pt modelId="{B3E3D030-ACA8-4265-AF50-D49B59DB2651}" type="sibTrans" cxnId="{AA6C4E00-C5EE-404F-B65D-94220F0A958A}">
      <dgm:prSet/>
      <dgm:spPr/>
      <dgm:t>
        <a:bodyPr/>
        <a:lstStyle/>
        <a:p>
          <a:endParaRPr lang="fr-FR"/>
        </a:p>
      </dgm:t>
    </dgm:pt>
    <dgm:pt modelId="{175B2876-75B0-4B3F-8DC4-F8C70D1BD72F}">
      <dgm:prSet phldrT="[Texte]" custT="1"/>
      <dgm:spPr/>
      <dgm:t>
        <a:bodyPr/>
        <a:lstStyle/>
        <a:p>
          <a:r>
            <a:rPr lang="fr-FR" sz="2800" dirty="0" smtClean="0">
              <a:solidFill>
                <a:schemeClr val="accent3">
                  <a:lumMod val="75000"/>
                </a:schemeClr>
              </a:solidFill>
            </a:rPr>
            <a:t>F2</a:t>
          </a:r>
        </a:p>
        <a:p>
          <a:r>
            <a:rPr lang="fr-FR" sz="2800" dirty="0" smtClean="0">
              <a:solidFill>
                <a:schemeClr val="accent3">
                  <a:lumMod val="75000"/>
                </a:schemeClr>
              </a:solidFill>
            </a:rPr>
            <a:t>F2’</a:t>
          </a:r>
          <a:endParaRPr lang="fr-FR" sz="2800" dirty="0">
            <a:solidFill>
              <a:schemeClr val="accent3">
                <a:lumMod val="75000"/>
              </a:schemeClr>
            </a:solidFill>
          </a:endParaRPr>
        </a:p>
        <a:p>
          <a:r>
            <a:rPr lang="fr-FR" sz="2800" dirty="0">
              <a:solidFill>
                <a:schemeClr val="accent3">
                  <a:lumMod val="75000"/>
                </a:schemeClr>
              </a:solidFill>
            </a:rPr>
            <a:t>F9</a:t>
          </a:r>
        </a:p>
      </dgm:t>
    </dgm:pt>
    <dgm:pt modelId="{926F5204-E25C-4529-9CAC-8E9BB16D0D05}" type="parTrans" cxnId="{BDE3F49E-98E1-4EA2-B0AE-81C2AD922A16}">
      <dgm:prSet/>
      <dgm:spPr/>
      <dgm:t>
        <a:bodyPr/>
        <a:lstStyle/>
        <a:p>
          <a:endParaRPr lang="fr-FR"/>
        </a:p>
      </dgm:t>
    </dgm:pt>
    <dgm:pt modelId="{499A6CFB-01DD-43EF-92BD-00E74490A655}" type="sibTrans" cxnId="{BDE3F49E-98E1-4EA2-B0AE-81C2AD922A16}">
      <dgm:prSet/>
      <dgm:spPr/>
      <dgm:t>
        <a:bodyPr/>
        <a:lstStyle/>
        <a:p>
          <a:endParaRPr lang="fr-FR"/>
        </a:p>
      </dgm:t>
    </dgm:pt>
    <dgm:pt modelId="{747EA930-C48C-41DD-9504-611FAB511912}" type="pres">
      <dgm:prSet presAssocID="{9FA70335-9CCD-4235-9D68-FDF4EE942815}" presName="Name0" presStyleCnt="0">
        <dgm:presLayoutVars>
          <dgm:dir/>
          <dgm:resizeHandles val="exact"/>
        </dgm:presLayoutVars>
      </dgm:prSet>
      <dgm:spPr/>
    </dgm:pt>
    <dgm:pt modelId="{272B907F-8E46-4057-A9A8-67868D6F2698}" type="pres">
      <dgm:prSet presAssocID="{9FA70335-9CCD-4235-9D68-FDF4EE942815}" presName="bkgdShp" presStyleLbl="alignAccFollowNode1" presStyleIdx="0" presStyleCnt="1"/>
      <dgm:spPr/>
    </dgm:pt>
    <dgm:pt modelId="{5205273F-AECE-4A07-9151-D254771ED57D}" type="pres">
      <dgm:prSet presAssocID="{9FA70335-9CCD-4235-9D68-FDF4EE942815}" presName="linComp" presStyleCnt="0"/>
      <dgm:spPr/>
    </dgm:pt>
    <dgm:pt modelId="{EE39A6A0-4B10-47AA-9058-C4A506FB8F79}" type="pres">
      <dgm:prSet presAssocID="{4CFB2796-9392-4C5D-83E8-8E310839967D}" presName="compNode" presStyleCnt="0"/>
      <dgm:spPr/>
    </dgm:pt>
    <dgm:pt modelId="{9B1ACFCF-BD8A-4ED3-9EE5-332A0AF04E21}" type="pres">
      <dgm:prSet presAssocID="{4CFB2796-9392-4C5D-83E8-8E310839967D}" presName="node" presStyleLbl="node1" presStyleIdx="0" presStyleCnt="3">
        <dgm:presLayoutVars>
          <dgm:bulletEnabled val="1"/>
        </dgm:presLayoutVars>
      </dgm:prSet>
      <dgm:spPr/>
      <dgm:t>
        <a:bodyPr/>
        <a:lstStyle/>
        <a:p>
          <a:endParaRPr lang="fr-FR"/>
        </a:p>
      </dgm:t>
    </dgm:pt>
    <dgm:pt modelId="{832ECB9A-CA5A-4909-B8DC-DF99947EB5C5}" type="pres">
      <dgm:prSet presAssocID="{4CFB2796-9392-4C5D-83E8-8E310839967D}" presName="invisiNode" presStyleLbl="node1" presStyleIdx="0" presStyleCnt="3"/>
      <dgm:spPr/>
    </dgm:pt>
    <dgm:pt modelId="{1241C3FB-201C-4F25-8EE3-57C2584011CE}" type="pres">
      <dgm:prSet presAssocID="{4CFB2796-9392-4C5D-83E8-8E310839967D}" presName="imagNode"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t="-49000" b="-49000"/>
          </a:stretch>
        </a:blipFill>
      </dgm:spPr>
    </dgm:pt>
    <dgm:pt modelId="{346F962B-F2E7-4786-9265-8F71E823523D}" type="pres">
      <dgm:prSet presAssocID="{BA8F45E4-0F53-4E78-9117-546B02E7F5F0}" presName="sibTrans" presStyleLbl="sibTrans2D1" presStyleIdx="0" presStyleCnt="0"/>
      <dgm:spPr/>
      <dgm:t>
        <a:bodyPr/>
        <a:lstStyle/>
        <a:p>
          <a:endParaRPr lang="fr-FR"/>
        </a:p>
      </dgm:t>
    </dgm:pt>
    <dgm:pt modelId="{0D0E0CB3-78EE-4572-81F1-8C1F248B2CA5}" type="pres">
      <dgm:prSet presAssocID="{8CFD4C98-F56B-4CE5-B868-94E48CF28CF8}" presName="compNode" presStyleCnt="0"/>
      <dgm:spPr/>
    </dgm:pt>
    <dgm:pt modelId="{E0EB63D8-C562-4026-9EEB-588201908611}" type="pres">
      <dgm:prSet presAssocID="{8CFD4C98-F56B-4CE5-B868-94E48CF28CF8}" presName="node" presStyleLbl="node1" presStyleIdx="1" presStyleCnt="3">
        <dgm:presLayoutVars>
          <dgm:bulletEnabled val="1"/>
        </dgm:presLayoutVars>
      </dgm:prSet>
      <dgm:spPr/>
      <dgm:t>
        <a:bodyPr/>
        <a:lstStyle/>
        <a:p>
          <a:endParaRPr lang="fr-FR"/>
        </a:p>
      </dgm:t>
    </dgm:pt>
    <dgm:pt modelId="{B0EE6A9F-9B7F-4F0D-9B4C-3B8795AC6547}" type="pres">
      <dgm:prSet presAssocID="{8CFD4C98-F56B-4CE5-B868-94E48CF28CF8}" presName="invisiNode" presStyleLbl="node1" presStyleIdx="1" presStyleCnt="3"/>
      <dgm:spPr/>
    </dgm:pt>
    <dgm:pt modelId="{31C21CBE-0281-4D0E-A8A8-A1A8BA897380}" type="pres">
      <dgm:prSet presAssocID="{8CFD4C98-F56B-4CE5-B868-94E48CF28CF8}" presName="imagNode"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t="-50000" b="-50000"/>
          </a:stretch>
        </a:blipFill>
      </dgm:spPr>
    </dgm:pt>
    <dgm:pt modelId="{DA18B5B2-3DC1-4BAA-9EAF-71CB3FE4F0D6}" type="pres">
      <dgm:prSet presAssocID="{B3E3D030-ACA8-4265-AF50-D49B59DB2651}" presName="sibTrans" presStyleLbl="sibTrans2D1" presStyleIdx="0" presStyleCnt="0"/>
      <dgm:spPr/>
      <dgm:t>
        <a:bodyPr/>
        <a:lstStyle/>
        <a:p>
          <a:endParaRPr lang="fr-FR"/>
        </a:p>
      </dgm:t>
    </dgm:pt>
    <dgm:pt modelId="{0936C6EA-32BB-414E-9E01-15E37895F3C4}" type="pres">
      <dgm:prSet presAssocID="{175B2876-75B0-4B3F-8DC4-F8C70D1BD72F}" presName="compNode" presStyleCnt="0"/>
      <dgm:spPr/>
    </dgm:pt>
    <dgm:pt modelId="{A6D74B41-F17F-4619-B2A4-0881765D8970}" type="pres">
      <dgm:prSet presAssocID="{175B2876-75B0-4B3F-8DC4-F8C70D1BD72F}" presName="node" presStyleLbl="node1" presStyleIdx="2" presStyleCnt="3">
        <dgm:presLayoutVars>
          <dgm:bulletEnabled val="1"/>
        </dgm:presLayoutVars>
      </dgm:prSet>
      <dgm:spPr/>
      <dgm:t>
        <a:bodyPr/>
        <a:lstStyle/>
        <a:p>
          <a:endParaRPr lang="fr-FR"/>
        </a:p>
      </dgm:t>
    </dgm:pt>
    <dgm:pt modelId="{714095B8-689E-4213-860B-A5F814F71E4E}" type="pres">
      <dgm:prSet presAssocID="{175B2876-75B0-4B3F-8DC4-F8C70D1BD72F}" presName="invisiNode" presStyleLbl="node1" presStyleIdx="2" presStyleCnt="3"/>
      <dgm:spPr/>
    </dgm:pt>
    <dgm:pt modelId="{4DE62FC5-443D-44EF-8EE7-D3691F892E0C}" type="pres">
      <dgm:prSet presAssocID="{175B2876-75B0-4B3F-8DC4-F8C70D1BD72F}" presName="imagNode"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t="-50000" b="-50000"/>
          </a:stretch>
        </a:blipFill>
      </dgm:spPr>
    </dgm:pt>
  </dgm:ptLst>
  <dgm:cxnLst>
    <dgm:cxn modelId="{BDE3F49E-98E1-4EA2-B0AE-81C2AD922A16}" srcId="{9FA70335-9CCD-4235-9D68-FDF4EE942815}" destId="{175B2876-75B0-4B3F-8DC4-F8C70D1BD72F}" srcOrd="2" destOrd="0" parTransId="{926F5204-E25C-4529-9CAC-8E9BB16D0D05}" sibTransId="{499A6CFB-01DD-43EF-92BD-00E74490A655}"/>
    <dgm:cxn modelId="{DA925FCA-9DFF-4FF3-8D3F-E6BD60AB4852}" type="presOf" srcId="{4CFB2796-9392-4C5D-83E8-8E310839967D}" destId="{9B1ACFCF-BD8A-4ED3-9EE5-332A0AF04E21}" srcOrd="0" destOrd="0" presId="urn:microsoft.com/office/officeart/2005/8/layout/pList2"/>
    <dgm:cxn modelId="{BC9B909B-704A-475A-A0EC-CB99112DA31F}" type="presOf" srcId="{8CFD4C98-F56B-4CE5-B868-94E48CF28CF8}" destId="{E0EB63D8-C562-4026-9EEB-588201908611}" srcOrd="0" destOrd="0" presId="urn:microsoft.com/office/officeart/2005/8/layout/pList2"/>
    <dgm:cxn modelId="{93381138-25AC-437E-973C-7BE81F96851B}" type="presOf" srcId="{B3E3D030-ACA8-4265-AF50-D49B59DB2651}" destId="{DA18B5B2-3DC1-4BAA-9EAF-71CB3FE4F0D6}" srcOrd="0" destOrd="0" presId="urn:microsoft.com/office/officeart/2005/8/layout/pList2"/>
    <dgm:cxn modelId="{7E5D25FE-8B4C-4202-A1E9-A81A26B24F44}" type="presOf" srcId="{175B2876-75B0-4B3F-8DC4-F8C70D1BD72F}" destId="{A6D74B41-F17F-4619-B2A4-0881765D8970}" srcOrd="0" destOrd="0" presId="urn:microsoft.com/office/officeart/2005/8/layout/pList2"/>
    <dgm:cxn modelId="{275AC398-2CF7-4177-9106-B044FD4C1868}" type="presOf" srcId="{BA8F45E4-0F53-4E78-9117-546B02E7F5F0}" destId="{346F962B-F2E7-4786-9265-8F71E823523D}" srcOrd="0" destOrd="0" presId="urn:microsoft.com/office/officeart/2005/8/layout/pList2"/>
    <dgm:cxn modelId="{5644E55A-7C29-4897-B465-1C77007BCC52}" type="presOf" srcId="{9FA70335-9CCD-4235-9D68-FDF4EE942815}" destId="{747EA930-C48C-41DD-9504-611FAB511912}" srcOrd="0" destOrd="0" presId="urn:microsoft.com/office/officeart/2005/8/layout/pList2"/>
    <dgm:cxn modelId="{AA6C4E00-C5EE-404F-B65D-94220F0A958A}" srcId="{9FA70335-9CCD-4235-9D68-FDF4EE942815}" destId="{8CFD4C98-F56B-4CE5-B868-94E48CF28CF8}" srcOrd="1" destOrd="0" parTransId="{A2BC6803-6D38-4C33-B483-7205C650F1B5}" sibTransId="{B3E3D030-ACA8-4265-AF50-D49B59DB2651}"/>
    <dgm:cxn modelId="{73690B29-AA23-45BD-8C68-CD2EC493D484}" srcId="{9FA70335-9CCD-4235-9D68-FDF4EE942815}" destId="{4CFB2796-9392-4C5D-83E8-8E310839967D}" srcOrd="0" destOrd="0" parTransId="{4873270C-3DFA-488C-9AD7-5DFD93D13548}" sibTransId="{BA8F45E4-0F53-4E78-9117-546B02E7F5F0}"/>
    <dgm:cxn modelId="{63AD9D4D-FE8D-4EA3-B383-47414E1EF89E}" type="presParOf" srcId="{747EA930-C48C-41DD-9504-611FAB511912}" destId="{272B907F-8E46-4057-A9A8-67868D6F2698}" srcOrd="0" destOrd="0" presId="urn:microsoft.com/office/officeart/2005/8/layout/pList2"/>
    <dgm:cxn modelId="{2E5EDC50-C924-490F-903F-59AE6644931C}" type="presParOf" srcId="{747EA930-C48C-41DD-9504-611FAB511912}" destId="{5205273F-AECE-4A07-9151-D254771ED57D}" srcOrd="1" destOrd="0" presId="urn:microsoft.com/office/officeart/2005/8/layout/pList2"/>
    <dgm:cxn modelId="{9D015931-DA89-491E-9E4A-2B2F7F0E04A5}" type="presParOf" srcId="{5205273F-AECE-4A07-9151-D254771ED57D}" destId="{EE39A6A0-4B10-47AA-9058-C4A506FB8F79}" srcOrd="0" destOrd="0" presId="urn:microsoft.com/office/officeart/2005/8/layout/pList2"/>
    <dgm:cxn modelId="{2674FFDE-E020-4FB5-93C7-2F611571A3C4}" type="presParOf" srcId="{EE39A6A0-4B10-47AA-9058-C4A506FB8F79}" destId="{9B1ACFCF-BD8A-4ED3-9EE5-332A0AF04E21}" srcOrd="0" destOrd="0" presId="urn:microsoft.com/office/officeart/2005/8/layout/pList2"/>
    <dgm:cxn modelId="{7CF79B96-18C9-4227-8CE2-A14B8367B8B6}" type="presParOf" srcId="{EE39A6A0-4B10-47AA-9058-C4A506FB8F79}" destId="{832ECB9A-CA5A-4909-B8DC-DF99947EB5C5}" srcOrd="1" destOrd="0" presId="urn:microsoft.com/office/officeart/2005/8/layout/pList2"/>
    <dgm:cxn modelId="{7FE65A18-0DB6-42E0-B009-4ADD2FB33CAD}" type="presParOf" srcId="{EE39A6A0-4B10-47AA-9058-C4A506FB8F79}" destId="{1241C3FB-201C-4F25-8EE3-57C2584011CE}" srcOrd="2" destOrd="0" presId="urn:microsoft.com/office/officeart/2005/8/layout/pList2"/>
    <dgm:cxn modelId="{86EF1E6B-48C9-445C-8C4F-D8F2EACF3B63}" type="presParOf" srcId="{5205273F-AECE-4A07-9151-D254771ED57D}" destId="{346F962B-F2E7-4786-9265-8F71E823523D}" srcOrd="1" destOrd="0" presId="urn:microsoft.com/office/officeart/2005/8/layout/pList2"/>
    <dgm:cxn modelId="{739B8950-3FB9-41DB-B562-FD44BB318BBF}" type="presParOf" srcId="{5205273F-AECE-4A07-9151-D254771ED57D}" destId="{0D0E0CB3-78EE-4572-81F1-8C1F248B2CA5}" srcOrd="2" destOrd="0" presId="urn:microsoft.com/office/officeart/2005/8/layout/pList2"/>
    <dgm:cxn modelId="{2C39F87A-6D5E-4574-9432-98C4BB54E132}" type="presParOf" srcId="{0D0E0CB3-78EE-4572-81F1-8C1F248B2CA5}" destId="{E0EB63D8-C562-4026-9EEB-588201908611}" srcOrd="0" destOrd="0" presId="urn:microsoft.com/office/officeart/2005/8/layout/pList2"/>
    <dgm:cxn modelId="{CB0F7FCE-9DE0-4752-AD88-15D7F5CFEBFD}" type="presParOf" srcId="{0D0E0CB3-78EE-4572-81F1-8C1F248B2CA5}" destId="{B0EE6A9F-9B7F-4F0D-9B4C-3B8795AC6547}" srcOrd="1" destOrd="0" presId="urn:microsoft.com/office/officeart/2005/8/layout/pList2"/>
    <dgm:cxn modelId="{95C74857-7E67-4D42-9C89-95CC3137829F}" type="presParOf" srcId="{0D0E0CB3-78EE-4572-81F1-8C1F248B2CA5}" destId="{31C21CBE-0281-4D0E-A8A8-A1A8BA897380}" srcOrd="2" destOrd="0" presId="urn:microsoft.com/office/officeart/2005/8/layout/pList2"/>
    <dgm:cxn modelId="{20ACDFDD-C8A5-441B-9AD2-6FCAB8070826}" type="presParOf" srcId="{5205273F-AECE-4A07-9151-D254771ED57D}" destId="{DA18B5B2-3DC1-4BAA-9EAF-71CB3FE4F0D6}" srcOrd="3" destOrd="0" presId="urn:microsoft.com/office/officeart/2005/8/layout/pList2"/>
    <dgm:cxn modelId="{DC74D0CD-E82E-42AA-AC78-59167C07CB06}" type="presParOf" srcId="{5205273F-AECE-4A07-9151-D254771ED57D}" destId="{0936C6EA-32BB-414E-9E01-15E37895F3C4}" srcOrd="4" destOrd="0" presId="urn:microsoft.com/office/officeart/2005/8/layout/pList2"/>
    <dgm:cxn modelId="{1381F54D-038C-42CF-ACAD-E73148EA94AA}" type="presParOf" srcId="{0936C6EA-32BB-414E-9E01-15E37895F3C4}" destId="{A6D74B41-F17F-4619-B2A4-0881765D8970}" srcOrd="0" destOrd="0" presId="urn:microsoft.com/office/officeart/2005/8/layout/pList2"/>
    <dgm:cxn modelId="{26229684-F8C9-4FB2-8DA8-3F85569A6615}" type="presParOf" srcId="{0936C6EA-32BB-414E-9E01-15E37895F3C4}" destId="{714095B8-689E-4213-860B-A5F814F71E4E}" srcOrd="1" destOrd="0" presId="urn:microsoft.com/office/officeart/2005/8/layout/pList2"/>
    <dgm:cxn modelId="{226D6E3F-590C-408F-87CD-0D6CF4C97747}" type="presParOf" srcId="{0936C6EA-32BB-414E-9E01-15E37895F3C4}" destId="{4DE62FC5-443D-44EF-8EE7-D3691F892E0C}"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E839FE-7DC9-44C2-8712-13E8FD3E6CD4}">
      <dsp:nvSpPr>
        <dsp:cNvPr id="0" name=""/>
        <dsp:cNvSpPr/>
      </dsp:nvSpPr>
      <dsp:spPr>
        <a:xfrm rot="16200000">
          <a:off x="-1867795" y="2772097"/>
          <a:ext cx="4226560" cy="392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45967" bIns="0" numCol="1" spcCol="1270" anchor="t" anchorCtr="0">
          <a:noAutofit/>
        </a:bodyPr>
        <a:lstStyle/>
        <a:p>
          <a:pPr lvl="0" algn="r" defTabSz="1289050">
            <a:lnSpc>
              <a:spcPct val="90000"/>
            </a:lnSpc>
            <a:spcBef>
              <a:spcPct val="0"/>
            </a:spcBef>
            <a:spcAft>
              <a:spcPct val="35000"/>
            </a:spcAft>
          </a:pPr>
          <a:r>
            <a:rPr lang="fr-FR" sz="2900" kern="1200" dirty="0"/>
            <a:t>CB</a:t>
          </a:r>
        </a:p>
      </dsp:txBody>
      <dsp:txXfrm>
        <a:off x="-1867795" y="2772097"/>
        <a:ext cx="4226560" cy="392277"/>
      </dsp:txXfrm>
    </dsp:sp>
    <dsp:sp modelId="{73CC6531-F424-4E36-81FC-2901B5FC30B4}">
      <dsp:nvSpPr>
        <dsp:cNvPr id="0" name=""/>
        <dsp:cNvSpPr/>
      </dsp:nvSpPr>
      <dsp:spPr>
        <a:xfrm>
          <a:off x="441623" y="854956"/>
          <a:ext cx="1953958" cy="4226560"/>
        </a:xfrm>
        <a:prstGeom prst="rect">
          <a:avLst/>
        </a:prstGeom>
        <a:solidFill>
          <a:schemeClr val="accent4">
            <a:lumMod val="60000"/>
            <a:lumOff val="4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7584" tIns="345967" rIns="227584" bIns="227584" numCol="1" spcCol="1270" anchor="t" anchorCtr="0">
          <a:noAutofit/>
        </a:bodyPr>
        <a:lstStyle/>
        <a:p>
          <a:pPr marL="285750" lvl="1" indent="-285750" algn="l" defTabSz="1422400">
            <a:lnSpc>
              <a:spcPct val="90000"/>
            </a:lnSpc>
            <a:spcBef>
              <a:spcPct val="0"/>
            </a:spcBef>
            <a:spcAft>
              <a:spcPct val="15000"/>
            </a:spcAft>
            <a:buFont typeface="Wingdings" panose="05000000000000000000" pitchFamily="2" charset="2"/>
            <a:buChar char="••"/>
          </a:pPr>
          <a:r>
            <a:rPr lang="fr-FR" sz="3200" kern="1200" dirty="0">
              <a:solidFill>
                <a:schemeClr val="tx1"/>
              </a:solidFill>
            </a:rPr>
            <a:t>F1</a:t>
          </a:r>
        </a:p>
        <a:p>
          <a:pPr marL="285750" lvl="1" indent="-285750" algn="l" defTabSz="1422400">
            <a:lnSpc>
              <a:spcPct val="90000"/>
            </a:lnSpc>
            <a:spcBef>
              <a:spcPct val="0"/>
            </a:spcBef>
            <a:spcAft>
              <a:spcPct val="15000"/>
            </a:spcAft>
            <a:buFont typeface="Wingdings" panose="05000000000000000000" pitchFamily="2" charset="2"/>
            <a:buChar char="••"/>
          </a:pPr>
          <a:r>
            <a:rPr lang="fr-FR" sz="3200" kern="1200" dirty="0">
              <a:solidFill>
                <a:schemeClr val="tx1"/>
              </a:solidFill>
            </a:rPr>
            <a:t>F2</a:t>
          </a:r>
        </a:p>
        <a:p>
          <a:pPr marL="285750" lvl="1" indent="-285750" algn="l" defTabSz="1422400">
            <a:lnSpc>
              <a:spcPct val="90000"/>
            </a:lnSpc>
            <a:spcBef>
              <a:spcPct val="0"/>
            </a:spcBef>
            <a:spcAft>
              <a:spcPct val="15000"/>
            </a:spcAft>
            <a:buFont typeface="Wingdings" panose="05000000000000000000" pitchFamily="2" charset="2"/>
            <a:buChar char="••"/>
          </a:pPr>
          <a:r>
            <a:rPr lang="fr-FR" sz="3200" kern="1200" dirty="0">
              <a:solidFill>
                <a:schemeClr val="tx1"/>
              </a:solidFill>
            </a:rPr>
            <a:t>F3</a:t>
          </a:r>
        </a:p>
      </dsp:txBody>
      <dsp:txXfrm>
        <a:off x="441623" y="854956"/>
        <a:ext cx="1953958" cy="4226560"/>
      </dsp:txXfrm>
    </dsp:sp>
    <dsp:sp modelId="{AB1BDFF8-A634-4209-836F-89C677392F63}">
      <dsp:nvSpPr>
        <dsp:cNvPr id="0" name=""/>
        <dsp:cNvSpPr/>
      </dsp:nvSpPr>
      <dsp:spPr>
        <a:xfrm>
          <a:off x="49345" y="337150"/>
          <a:ext cx="784555" cy="784555"/>
        </a:xfrm>
        <a:prstGeom prst="rect">
          <a:avLst/>
        </a:prstGeom>
        <a:blipFill>
          <a:blip xmlns:r="http://schemas.openxmlformats.org/officeDocument/2006/relationships" r:embed="rId1">
            <a:extLst>
              <a:ext uri="{837473B0-CC2E-450A-ABE3-18F120FF3D39}">
                <a1611:picAttrSrcUrl xmlns:a1611="http://schemas.microsoft.com/office/drawing/2016/11/main" xmlns="" r:id="rId2"/>
              </a:ext>
            </a:extLst>
          </a:blip>
          <a:srcRect/>
          <a:stretch>
            <a:fillRect l="-7000" r="-7000"/>
          </a:stretch>
        </a:blip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2FB8C277-01DF-4D3E-86C1-D631AE6714FD}">
      <dsp:nvSpPr>
        <dsp:cNvPr id="0" name=""/>
        <dsp:cNvSpPr/>
      </dsp:nvSpPr>
      <dsp:spPr>
        <a:xfrm rot="16200000">
          <a:off x="973740" y="2772097"/>
          <a:ext cx="4226560" cy="392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45967" bIns="0" numCol="1" spcCol="1270" anchor="t" anchorCtr="0">
          <a:noAutofit/>
        </a:bodyPr>
        <a:lstStyle/>
        <a:p>
          <a:pPr lvl="0" algn="r" defTabSz="1289050">
            <a:lnSpc>
              <a:spcPct val="90000"/>
            </a:lnSpc>
            <a:spcBef>
              <a:spcPct val="0"/>
            </a:spcBef>
            <a:spcAft>
              <a:spcPct val="35000"/>
            </a:spcAft>
          </a:pPr>
          <a:r>
            <a:rPr lang="fr-FR" sz="2900" kern="1200" dirty="0"/>
            <a:t>JMB</a:t>
          </a:r>
        </a:p>
      </dsp:txBody>
      <dsp:txXfrm>
        <a:off x="973740" y="2772097"/>
        <a:ext cx="4226560" cy="392277"/>
      </dsp:txXfrm>
    </dsp:sp>
    <dsp:sp modelId="{8EA8BCA8-9953-4E02-BF06-3E5FE2C69550}">
      <dsp:nvSpPr>
        <dsp:cNvPr id="0" name=""/>
        <dsp:cNvSpPr/>
      </dsp:nvSpPr>
      <dsp:spPr>
        <a:xfrm>
          <a:off x="3283159" y="854956"/>
          <a:ext cx="1953958" cy="4226560"/>
        </a:xfrm>
        <a:prstGeom prst="rect">
          <a:avLst/>
        </a:prstGeom>
        <a:solidFill>
          <a:schemeClr val="accent2">
            <a:lumMod val="60000"/>
            <a:lumOff val="4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7584" tIns="345967" rIns="227584" bIns="227584" numCol="1" spcCol="1270" anchor="t" anchorCtr="0">
          <a:noAutofit/>
        </a:bodyPr>
        <a:lstStyle/>
        <a:p>
          <a:pPr marL="285750" lvl="1" indent="-285750" algn="l" defTabSz="1422400">
            <a:lnSpc>
              <a:spcPct val="90000"/>
            </a:lnSpc>
            <a:spcBef>
              <a:spcPct val="0"/>
            </a:spcBef>
            <a:spcAft>
              <a:spcPct val="15000"/>
            </a:spcAft>
            <a:buFont typeface="Wingdings" panose="05000000000000000000" pitchFamily="2" charset="2"/>
            <a:buChar char="••"/>
          </a:pPr>
          <a:r>
            <a:rPr lang="fr-FR" sz="3200" kern="1200" dirty="0"/>
            <a:t>F5</a:t>
          </a:r>
        </a:p>
        <a:p>
          <a:pPr marL="285750" lvl="1" indent="-285750" algn="l" defTabSz="1422400">
            <a:lnSpc>
              <a:spcPct val="90000"/>
            </a:lnSpc>
            <a:spcBef>
              <a:spcPct val="0"/>
            </a:spcBef>
            <a:spcAft>
              <a:spcPct val="15000"/>
            </a:spcAft>
            <a:buFont typeface="Wingdings" panose="05000000000000000000" pitchFamily="2" charset="2"/>
            <a:buChar char="••"/>
          </a:pPr>
          <a:r>
            <a:rPr lang="fr-FR" sz="3200" kern="1200" dirty="0"/>
            <a:t>F6</a:t>
          </a:r>
        </a:p>
        <a:p>
          <a:pPr marL="285750" lvl="1" indent="-285750" algn="l" defTabSz="1422400">
            <a:lnSpc>
              <a:spcPct val="90000"/>
            </a:lnSpc>
            <a:spcBef>
              <a:spcPct val="0"/>
            </a:spcBef>
            <a:spcAft>
              <a:spcPct val="15000"/>
            </a:spcAft>
            <a:buFont typeface="Wingdings" panose="05000000000000000000" pitchFamily="2" charset="2"/>
            <a:buChar char="••"/>
          </a:pPr>
          <a:r>
            <a:rPr lang="fr-FR" sz="3200" kern="1200" dirty="0"/>
            <a:t>F7</a:t>
          </a:r>
        </a:p>
        <a:p>
          <a:pPr marL="285750" lvl="1" indent="-285750" algn="l" defTabSz="1422400">
            <a:lnSpc>
              <a:spcPct val="90000"/>
            </a:lnSpc>
            <a:spcBef>
              <a:spcPct val="0"/>
            </a:spcBef>
            <a:spcAft>
              <a:spcPct val="15000"/>
            </a:spcAft>
            <a:buFont typeface="Wingdings" panose="05000000000000000000" pitchFamily="2" charset="2"/>
            <a:buChar char="••"/>
          </a:pPr>
          <a:r>
            <a:rPr lang="fr-FR" sz="3200" kern="1200" dirty="0"/>
            <a:t>F8</a:t>
          </a:r>
        </a:p>
        <a:p>
          <a:pPr marL="285750" lvl="1" indent="-285750" algn="l" defTabSz="1422400">
            <a:lnSpc>
              <a:spcPct val="90000"/>
            </a:lnSpc>
            <a:spcBef>
              <a:spcPct val="0"/>
            </a:spcBef>
            <a:spcAft>
              <a:spcPct val="15000"/>
            </a:spcAft>
            <a:buFont typeface="Wingdings" panose="05000000000000000000" pitchFamily="2" charset="2"/>
            <a:buChar char="••"/>
          </a:pPr>
          <a:r>
            <a:rPr lang="fr-FR" sz="3200" kern="1200" dirty="0"/>
            <a:t>F9</a:t>
          </a:r>
        </a:p>
      </dsp:txBody>
      <dsp:txXfrm>
        <a:off x="3283159" y="854956"/>
        <a:ext cx="1953958" cy="4226560"/>
      </dsp:txXfrm>
    </dsp:sp>
    <dsp:sp modelId="{C3B23E67-0B8F-4196-94B0-8383F6B8B15E}">
      <dsp:nvSpPr>
        <dsp:cNvPr id="0" name=""/>
        <dsp:cNvSpPr/>
      </dsp:nvSpPr>
      <dsp:spPr>
        <a:xfrm>
          <a:off x="2890881" y="337150"/>
          <a:ext cx="784555" cy="784555"/>
        </a:xfrm>
        <a:prstGeom prst="rect">
          <a:avLst/>
        </a:prstGeom>
        <a:blipFill>
          <a:blip xmlns:r="http://schemas.openxmlformats.org/officeDocument/2006/relationships" r:embed="rId3">
            <a:extLst>
              <a:ext uri="{837473B0-CC2E-450A-ABE3-18F120FF3D39}">
                <a1611:picAttrSrcUrl xmlns:a1611="http://schemas.microsoft.com/office/drawing/2016/11/main" xmlns="" r:id="rId4"/>
              </a:ext>
            </a:extLst>
          </a:blip>
          <a:srcRect/>
          <a:stretch>
            <a:fillRect l="-39000" r="-39000"/>
          </a:stretch>
        </a:blip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7EEF4FB8-AFD7-4A54-A29F-5BF4909AB3A1}">
      <dsp:nvSpPr>
        <dsp:cNvPr id="0" name=""/>
        <dsp:cNvSpPr/>
      </dsp:nvSpPr>
      <dsp:spPr>
        <a:xfrm rot="16200000">
          <a:off x="3815276" y="2772097"/>
          <a:ext cx="4226560" cy="392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45967" bIns="0" numCol="1" spcCol="1270" anchor="t" anchorCtr="0">
          <a:noAutofit/>
        </a:bodyPr>
        <a:lstStyle/>
        <a:p>
          <a:pPr lvl="0" algn="r" defTabSz="1289050">
            <a:lnSpc>
              <a:spcPct val="90000"/>
            </a:lnSpc>
            <a:spcBef>
              <a:spcPct val="0"/>
            </a:spcBef>
            <a:spcAft>
              <a:spcPct val="35000"/>
            </a:spcAft>
          </a:pPr>
          <a:r>
            <a:rPr lang="fr-FR" sz="2900" kern="1200" dirty="0"/>
            <a:t>MAP</a:t>
          </a:r>
        </a:p>
      </dsp:txBody>
      <dsp:txXfrm>
        <a:off x="3815276" y="2772097"/>
        <a:ext cx="4226560" cy="392277"/>
      </dsp:txXfrm>
    </dsp:sp>
    <dsp:sp modelId="{A4131BF0-7A2C-4C34-93CF-09E50F83FC55}">
      <dsp:nvSpPr>
        <dsp:cNvPr id="0" name=""/>
        <dsp:cNvSpPr/>
      </dsp:nvSpPr>
      <dsp:spPr>
        <a:xfrm>
          <a:off x="6124695" y="854956"/>
          <a:ext cx="1953958" cy="4226560"/>
        </a:xfrm>
        <a:prstGeom prst="rect">
          <a:avLst/>
        </a:prstGeom>
        <a:solidFill>
          <a:schemeClr val="bg2">
            <a:lumMod val="9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7584" tIns="345967" rIns="227584" bIns="227584" numCol="1" spcCol="1270" anchor="t" anchorCtr="0">
          <a:noAutofit/>
        </a:bodyPr>
        <a:lstStyle/>
        <a:p>
          <a:pPr marL="285750" lvl="1" indent="-285750" algn="l" defTabSz="1422400">
            <a:lnSpc>
              <a:spcPct val="90000"/>
            </a:lnSpc>
            <a:spcBef>
              <a:spcPct val="0"/>
            </a:spcBef>
            <a:spcAft>
              <a:spcPct val="15000"/>
            </a:spcAft>
            <a:buFont typeface="Wingdings" panose="05000000000000000000" pitchFamily="2" charset="2"/>
            <a:buChar char="••"/>
          </a:pPr>
          <a:r>
            <a:rPr lang="fr-FR" sz="3200" kern="1200" dirty="0"/>
            <a:t>F4</a:t>
          </a:r>
        </a:p>
      </dsp:txBody>
      <dsp:txXfrm>
        <a:off x="6124695" y="854956"/>
        <a:ext cx="1953958" cy="4226560"/>
      </dsp:txXfrm>
    </dsp:sp>
    <dsp:sp modelId="{E0BDDF9B-4C70-48C7-A6C7-B57318C0BB3E}">
      <dsp:nvSpPr>
        <dsp:cNvPr id="0" name=""/>
        <dsp:cNvSpPr/>
      </dsp:nvSpPr>
      <dsp:spPr>
        <a:xfrm>
          <a:off x="5732418" y="337150"/>
          <a:ext cx="784555" cy="784555"/>
        </a:xfrm>
        <a:prstGeom prst="rect">
          <a:avLst/>
        </a:prstGeom>
        <a:blipFill>
          <a:blip xmlns:r="http://schemas.openxmlformats.org/officeDocument/2006/relationships" r:embed="rId5"/>
          <a:srcRect/>
          <a:stretch>
            <a:fillRect l="-115000" r="-115000"/>
          </a:stretch>
        </a:blip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2B907F-8E46-4057-A9A8-67868D6F2698}">
      <dsp:nvSpPr>
        <dsp:cNvPr id="0" name=""/>
        <dsp:cNvSpPr/>
      </dsp:nvSpPr>
      <dsp:spPr>
        <a:xfrm>
          <a:off x="0" y="0"/>
          <a:ext cx="8596312" cy="1746646"/>
        </a:xfrm>
        <a:prstGeom prst="roundRect">
          <a:avLst>
            <a:gd name="adj" fmla="val 10000"/>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1241C3FB-201C-4F25-8EE3-57C2584011CE}">
      <dsp:nvSpPr>
        <dsp:cNvPr id="0" name=""/>
        <dsp:cNvSpPr/>
      </dsp:nvSpPr>
      <dsp:spPr>
        <a:xfrm>
          <a:off x="257889" y="232886"/>
          <a:ext cx="2525166" cy="1280874"/>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49000" b="-49000"/>
          </a:stretch>
        </a:blip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1">
          <a:scrgbClr r="0" g="0" b="0"/>
        </a:fillRef>
        <a:effectRef idx="3">
          <a:scrgbClr r="0" g="0" b="0"/>
        </a:effectRef>
        <a:fontRef idx="minor"/>
      </dsp:style>
    </dsp:sp>
    <dsp:sp modelId="{9B1ACFCF-BD8A-4ED3-9EE5-332A0AF04E21}">
      <dsp:nvSpPr>
        <dsp:cNvPr id="0" name=""/>
        <dsp:cNvSpPr/>
      </dsp:nvSpPr>
      <dsp:spPr>
        <a:xfrm rot="10800000">
          <a:off x="257889" y="1746646"/>
          <a:ext cx="2525166" cy="2134790"/>
        </a:xfrm>
        <a:prstGeom prst="round2SameRect">
          <a:avLst>
            <a:gd name="adj1" fmla="val 10500"/>
            <a:gd name="adj2" fmla="val 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t" anchorCtr="0">
          <a:noAutofit/>
        </a:bodyPr>
        <a:lstStyle/>
        <a:p>
          <a:pPr lvl="0" algn="ctr" defTabSz="622300">
            <a:lnSpc>
              <a:spcPct val="90000"/>
            </a:lnSpc>
            <a:spcBef>
              <a:spcPct val="0"/>
            </a:spcBef>
            <a:spcAft>
              <a:spcPct val="35000"/>
            </a:spcAft>
          </a:pPr>
          <a:r>
            <a:rPr lang="fr-FR" sz="1400" b="1" kern="1200" dirty="0">
              <a:solidFill>
                <a:schemeClr val="accent3">
                  <a:lumMod val="75000"/>
                </a:schemeClr>
              </a:solidFill>
            </a:rPr>
            <a:t>F1</a:t>
          </a:r>
        </a:p>
        <a:p>
          <a:pPr lvl="0" algn="ctr" defTabSz="622300">
            <a:lnSpc>
              <a:spcPct val="90000"/>
            </a:lnSpc>
            <a:spcBef>
              <a:spcPct val="0"/>
            </a:spcBef>
            <a:spcAft>
              <a:spcPct val="35000"/>
            </a:spcAft>
          </a:pPr>
          <a:r>
            <a:rPr lang="fr-FR" sz="1400" b="1" kern="1200" dirty="0">
              <a:solidFill>
                <a:schemeClr val="accent3">
                  <a:lumMod val="75000"/>
                </a:schemeClr>
              </a:solidFill>
            </a:rPr>
            <a:t>F2</a:t>
          </a:r>
        </a:p>
        <a:p>
          <a:pPr lvl="0" algn="ctr" defTabSz="622300">
            <a:lnSpc>
              <a:spcPct val="90000"/>
            </a:lnSpc>
            <a:spcBef>
              <a:spcPct val="0"/>
            </a:spcBef>
            <a:spcAft>
              <a:spcPct val="35000"/>
            </a:spcAft>
          </a:pPr>
          <a:r>
            <a:rPr lang="fr-FR" sz="1400" b="1" kern="1200" dirty="0">
              <a:solidFill>
                <a:schemeClr val="accent3">
                  <a:lumMod val="75000"/>
                </a:schemeClr>
              </a:solidFill>
            </a:rPr>
            <a:t>F3</a:t>
          </a:r>
        </a:p>
        <a:p>
          <a:pPr lvl="0" algn="ctr" defTabSz="622300">
            <a:lnSpc>
              <a:spcPct val="90000"/>
            </a:lnSpc>
            <a:spcBef>
              <a:spcPct val="0"/>
            </a:spcBef>
            <a:spcAft>
              <a:spcPct val="35000"/>
            </a:spcAft>
          </a:pPr>
          <a:r>
            <a:rPr lang="fr-FR" sz="1400" b="1" kern="1200" dirty="0">
              <a:solidFill>
                <a:schemeClr val="accent3">
                  <a:lumMod val="75000"/>
                </a:schemeClr>
              </a:solidFill>
            </a:rPr>
            <a:t>F4</a:t>
          </a:r>
        </a:p>
        <a:p>
          <a:pPr lvl="0" algn="ctr" defTabSz="622300">
            <a:lnSpc>
              <a:spcPct val="90000"/>
            </a:lnSpc>
            <a:spcBef>
              <a:spcPct val="0"/>
            </a:spcBef>
            <a:spcAft>
              <a:spcPct val="35000"/>
            </a:spcAft>
          </a:pPr>
          <a:r>
            <a:rPr lang="fr-FR" sz="1400" b="1" kern="1200" dirty="0">
              <a:solidFill>
                <a:schemeClr val="accent3">
                  <a:lumMod val="75000"/>
                </a:schemeClr>
              </a:solidFill>
            </a:rPr>
            <a:t>F5</a:t>
          </a:r>
        </a:p>
        <a:p>
          <a:pPr lvl="0" algn="ctr" defTabSz="622300">
            <a:lnSpc>
              <a:spcPct val="90000"/>
            </a:lnSpc>
            <a:spcBef>
              <a:spcPct val="0"/>
            </a:spcBef>
            <a:spcAft>
              <a:spcPct val="35000"/>
            </a:spcAft>
          </a:pPr>
          <a:r>
            <a:rPr lang="fr-FR" sz="1400" b="1" kern="1200" dirty="0">
              <a:solidFill>
                <a:schemeClr val="accent3">
                  <a:lumMod val="75000"/>
                </a:schemeClr>
              </a:solidFill>
            </a:rPr>
            <a:t>F6</a:t>
          </a:r>
        </a:p>
        <a:p>
          <a:pPr lvl="0" algn="ctr" defTabSz="622300">
            <a:lnSpc>
              <a:spcPct val="90000"/>
            </a:lnSpc>
            <a:spcBef>
              <a:spcPct val="0"/>
            </a:spcBef>
            <a:spcAft>
              <a:spcPct val="35000"/>
            </a:spcAft>
          </a:pPr>
          <a:r>
            <a:rPr lang="fr-FR" sz="1400" b="1" kern="1200" dirty="0">
              <a:solidFill>
                <a:schemeClr val="accent3">
                  <a:lumMod val="75000"/>
                </a:schemeClr>
              </a:solidFill>
            </a:rPr>
            <a:t>F7</a:t>
          </a:r>
        </a:p>
        <a:p>
          <a:pPr lvl="0" algn="ctr" defTabSz="622300">
            <a:lnSpc>
              <a:spcPct val="90000"/>
            </a:lnSpc>
            <a:spcBef>
              <a:spcPct val="0"/>
            </a:spcBef>
            <a:spcAft>
              <a:spcPct val="35000"/>
            </a:spcAft>
          </a:pPr>
          <a:r>
            <a:rPr lang="fr-FR" sz="1400" b="1" kern="1200" dirty="0">
              <a:solidFill>
                <a:schemeClr val="accent3">
                  <a:lumMod val="75000"/>
                </a:schemeClr>
              </a:solidFill>
            </a:rPr>
            <a:t>F9</a:t>
          </a:r>
        </a:p>
      </dsp:txBody>
      <dsp:txXfrm rot="10800000">
        <a:off x="323541" y="1746646"/>
        <a:ext cx="2393862" cy="2069138"/>
      </dsp:txXfrm>
    </dsp:sp>
    <dsp:sp modelId="{31C21CBE-0281-4D0E-A8A8-A1A8BA897380}">
      <dsp:nvSpPr>
        <dsp:cNvPr id="0" name=""/>
        <dsp:cNvSpPr/>
      </dsp:nvSpPr>
      <dsp:spPr>
        <a:xfrm>
          <a:off x="3035572" y="232886"/>
          <a:ext cx="2525166" cy="1280874"/>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50000" b="-50000"/>
          </a:stretch>
        </a:blip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1">
          <a:scrgbClr r="0" g="0" b="0"/>
        </a:fillRef>
        <a:effectRef idx="3">
          <a:scrgbClr r="0" g="0" b="0"/>
        </a:effectRef>
        <a:fontRef idx="minor"/>
      </dsp:style>
    </dsp:sp>
    <dsp:sp modelId="{E0EB63D8-C562-4026-9EEB-588201908611}">
      <dsp:nvSpPr>
        <dsp:cNvPr id="0" name=""/>
        <dsp:cNvSpPr/>
      </dsp:nvSpPr>
      <dsp:spPr>
        <a:xfrm rot="10800000">
          <a:off x="3035572" y="1746646"/>
          <a:ext cx="2525166" cy="2134790"/>
        </a:xfrm>
        <a:prstGeom prst="round2SameRect">
          <a:avLst>
            <a:gd name="adj1" fmla="val 10500"/>
            <a:gd name="adj2" fmla="val 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99136" tIns="199136" rIns="199136" bIns="199136" numCol="1" spcCol="1270" anchor="t" anchorCtr="0">
          <a:noAutofit/>
        </a:bodyPr>
        <a:lstStyle/>
        <a:p>
          <a:pPr lvl="0" algn="ctr" defTabSz="1244600">
            <a:lnSpc>
              <a:spcPct val="90000"/>
            </a:lnSpc>
            <a:spcBef>
              <a:spcPct val="0"/>
            </a:spcBef>
            <a:spcAft>
              <a:spcPct val="35000"/>
            </a:spcAft>
          </a:pPr>
          <a:r>
            <a:rPr lang="fr-FR" sz="2800" kern="1200" dirty="0" smtClean="0">
              <a:solidFill>
                <a:schemeClr val="accent3">
                  <a:lumMod val="75000"/>
                </a:schemeClr>
              </a:solidFill>
            </a:rPr>
            <a:t>F2</a:t>
          </a:r>
        </a:p>
        <a:p>
          <a:pPr lvl="0" algn="ctr" defTabSz="1244600">
            <a:lnSpc>
              <a:spcPct val="90000"/>
            </a:lnSpc>
            <a:spcBef>
              <a:spcPct val="0"/>
            </a:spcBef>
            <a:spcAft>
              <a:spcPct val="35000"/>
            </a:spcAft>
          </a:pPr>
          <a:r>
            <a:rPr lang="fr-FR" sz="2800" kern="1200" dirty="0" smtClean="0">
              <a:solidFill>
                <a:schemeClr val="accent3">
                  <a:lumMod val="75000"/>
                </a:schemeClr>
              </a:solidFill>
            </a:rPr>
            <a:t>F2’</a:t>
          </a:r>
          <a:endParaRPr lang="fr-FR" sz="2800" kern="1200" dirty="0">
            <a:solidFill>
              <a:schemeClr val="accent3">
                <a:lumMod val="75000"/>
              </a:schemeClr>
            </a:solidFill>
          </a:endParaRPr>
        </a:p>
        <a:p>
          <a:pPr lvl="0" algn="ctr" defTabSz="1244600">
            <a:lnSpc>
              <a:spcPct val="90000"/>
            </a:lnSpc>
            <a:spcBef>
              <a:spcPct val="0"/>
            </a:spcBef>
            <a:spcAft>
              <a:spcPct val="35000"/>
            </a:spcAft>
          </a:pPr>
          <a:r>
            <a:rPr lang="fr-FR" sz="2800" kern="1200" dirty="0">
              <a:solidFill>
                <a:schemeClr val="accent3">
                  <a:lumMod val="75000"/>
                </a:schemeClr>
              </a:solidFill>
            </a:rPr>
            <a:t>F3</a:t>
          </a:r>
        </a:p>
        <a:p>
          <a:pPr lvl="0" algn="ctr" defTabSz="1244600">
            <a:lnSpc>
              <a:spcPct val="90000"/>
            </a:lnSpc>
            <a:spcBef>
              <a:spcPct val="0"/>
            </a:spcBef>
            <a:spcAft>
              <a:spcPct val="35000"/>
            </a:spcAft>
          </a:pPr>
          <a:r>
            <a:rPr lang="fr-FR" sz="2800" kern="1200" dirty="0">
              <a:solidFill>
                <a:schemeClr val="accent3">
                  <a:lumMod val="75000"/>
                </a:schemeClr>
              </a:solidFill>
            </a:rPr>
            <a:t>F8</a:t>
          </a:r>
        </a:p>
      </dsp:txBody>
      <dsp:txXfrm rot="10800000">
        <a:off x="3101224" y="1746646"/>
        <a:ext cx="2393862" cy="2069138"/>
      </dsp:txXfrm>
    </dsp:sp>
    <dsp:sp modelId="{4DE62FC5-443D-44EF-8EE7-D3691F892E0C}">
      <dsp:nvSpPr>
        <dsp:cNvPr id="0" name=""/>
        <dsp:cNvSpPr/>
      </dsp:nvSpPr>
      <dsp:spPr>
        <a:xfrm>
          <a:off x="5813255" y="232886"/>
          <a:ext cx="2525166" cy="1280874"/>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50000" b="-50000"/>
          </a:stretch>
        </a:blip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1">
          <a:scrgbClr r="0" g="0" b="0"/>
        </a:fillRef>
        <a:effectRef idx="3">
          <a:scrgbClr r="0" g="0" b="0"/>
        </a:effectRef>
        <a:fontRef idx="minor"/>
      </dsp:style>
    </dsp:sp>
    <dsp:sp modelId="{A6D74B41-F17F-4619-B2A4-0881765D8970}">
      <dsp:nvSpPr>
        <dsp:cNvPr id="0" name=""/>
        <dsp:cNvSpPr/>
      </dsp:nvSpPr>
      <dsp:spPr>
        <a:xfrm rot="10800000">
          <a:off x="5813255" y="1746646"/>
          <a:ext cx="2525166" cy="2134790"/>
        </a:xfrm>
        <a:prstGeom prst="round2SameRect">
          <a:avLst>
            <a:gd name="adj1" fmla="val 10500"/>
            <a:gd name="adj2" fmla="val 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99136" tIns="199136" rIns="199136" bIns="199136" numCol="1" spcCol="1270" anchor="t" anchorCtr="0">
          <a:noAutofit/>
        </a:bodyPr>
        <a:lstStyle/>
        <a:p>
          <a:pPr lvl="0" algn="ctr" defTabSz="1244600">
            <a:lnSpc>
              <a:spcPct val="90000"/>
            </a:lnSpc>
            <a:spcBef>
              <a:spcPct val="0"/>
            </a:spcBef>
            <a:spcAft>
              <a:spcPct val="35000"/>
            </a:spcAft>
          </a:pPr>
          <a:r>
            <a:rPr lang="fr-FR" sz="2800" kern="1200" dirty="0" smtClean="0">
              <a:solidFill>
                <a:schemeClr val="accent3">
                  <a:lumMod val="75000"/>
                </a:schemeClr>
              </a:solidFill>
            </a:rPr>
            <a:t>F2</a:t>
          </a:r>
        </a:p>
        <a:p>
          <a:pPr lvl="0" algn="ctr" defTabSz="1244600">
            <a:lnSpc>
              <a:spcPct val="90000"/>
            </a:lnSpc>
            <a:spcBef>
              <a:spcPct val="0"/>
            </a:spcBef>
            <a:spcAft>
              <a:spcPct val="35000"/>
            </a:spcAft>
          </a:pPr>
          <a:r>
            <a:rPr lang="fr-FR" sz="2800" kern="1200" dirty="0" smtClean="0">
              <a:solidFill>
                <a:schemeClr val="accent3">
                  <a:lumMod val="75000"/>
                </a:schemeClr>
              </a:solidFill>
            </a:rPr>
            <a:t>F2’</a:t>
          </a:r>
          <a:endParaRPr lang="fr-FR" sz="2800" kern="1200" dirty="0">
            <a:solidFill>
              <a:schemeClr val="accent3">
                <a:lumMod val="75000"/>
              </a:schemeClr>
            </a:solidFill>
          </a:endParaRPr>
        </a:p>
        <a:p>
          <a:pPr lvl="0" algn="ctr" defTabSz="1244600">
            <a:lnSpc>
              <a:spcPct val="90000"/>
            </a:lnSpc>
            <a:spcBef>
              <a:spcPct val="0"/>
            </a:spcBef>
            <a:spcAft>
              <a:spcPct val="35000"/>
            </a:spcAft>
          </a:pPr>
          <a:r>
            <a:rPr lang="fr-FR" sz="2800" kern="1200" dirty="0">
              <a:solidFill>
                <a:schemeClr val="accent3">
                  <a:lumMod val="75000"/>
                </a:schemeClr>
              </a:solidFill>
            </a:rPr>
            <a:t>F9</a:t>
          </a:r>
        </a:p>
      </dsp:txBody>
      <dsp:txXfrm rot="10800000">
        <a:off x="5878907" y="1746646"/>
        <a:ext cx="2393862" cy="2069138"/>
      </dsp:txXfrm>
    </dsp:sp>
  </dsp:spTree>
</dsp:drawing>
</file>

<file path=ppt/diagrams/layout1.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B07C39FF-0AD9-4048-B7E1-EAE3E29C8E4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2C1EDB79-E7D9-428F-A88A-17B766FDBA9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A391008-5F26-4CE1-B20E-BFCB072E38E1}" type="datetimeFigureOut">
              <a:rPr lang="fr-FR" smtClean="0"/>
              <a:t>09/05/2020</a:t>
            </a:fld>
            <a:endParaRPr lang="fr-FR"/>
          </a:p>
        </p:txBody>
      </p:sp>
      <p:sp>
        <p:nvSpPr>
          <p:cNvPr id="4" name="Espace réservé du pied de page 3">
            <a:extLst>
              <a:ext uri="{FF2B5EF4-FFF2-40B4-BE49-F238E27FC236}">
                <a16:creationId xmlns:a16="http://schemas.microsoft.com/office/drawing/2014/main" id="{73361849-100B-4049-AF7C-6D0AFACA7A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fr-FR"/>
              <a:t>IUT NICE CÔTE D'AZUR</a:t>
            </a:r>
          </a:p>
        </p:txBody>
      </p:sp>
      <p:sp>
        <p:nvSpPr>
          <p:cNvPr id="5" name="Espace réservé du numéro de diapositive 4">
            <a:extLst>
              <a:ext uri="{FF2B5EF4-FFF2-40B4-BE49-F238E27FC236}">
                <a16:creationId xmlns:a16="http://schemas.microsoft.com/office/drawing/2014/main" id="{1452E30E-ACA4-467E-97FA-B2427F3ACA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D7F4FB-1B21-4A63-9BA6-B30706430FA1}" type="slidenum">
              <a:rPr lang="fr-FR" smtClean="0"/>
              <a:t>‹N°›</a:t>
            </a:fld>
            <a:endParaRPr lang="fr-FR"/>
          </a:p>
        </p:txBody>
      </p:sp>
    </p:spTree>
    <p:extLst>
      <p:ext uri="{BB962C8B-B14F-4D97-AF65-F5344CB8AC3E}">
        <p14:creationId xmlns:p14="http://schemas.microsoft.com/office/powerpoint/2010/main" val="1578521697"/>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CEBD20-F2C0-44C7-A7B7-D050FE0DEA48}" type="datetimeFigureOut">
              <a:rPr lang="fr-FR" smtClean="0"/>
              <a:t>09/05/2020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fr-FR"/>
              <a:t>IUT NICE CÔTE D'AZUR</a:t>
            </a: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97FFA4-5BF8-4814-96EF-D786F670BFFF}" type="slidenum">
              <a:rPr lang="fr-FR" smtClean="0"/>
              <a:t>‹N°›</a:t>
            </a:fld>
            <a:endParaRPr lang="fr-FR"/>
          </a:p>
        </p:txBody>
      </p:sp>
    </p:spTree>
    <p:extLst>
      <p:ext uri="{BB962C8B-B14F-4D97-AF65-F5344CB8AC3E}">
        <p14:creationId xmlns:p14="http://schemas.microsoft.com/office/powerpoint/2010/main" val="1093510123"/>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77893494-8D5C-422B-A402-B2DDA3F12068}" type="datetime1">
              <a:rPr lang="en-US" smtClean="0"/>
              <a:t>5/9/2020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060905D-4EBA-42EA-8363-D0BEC806819B}" type="datetime1">
              <a:rPr lang="en-US" smtClean="0"/>
              <a:t>5/9/2020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CE865B9-0F48-4EDC-817C-B4867A882112}" type="datetime1">
              <a:rPr lang="en-US" smtClean="0"/>
              <a:t>5/9/2020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B9BB07E-D93D-4BB8-96C4-9746FDA88CF2}" type="datetime1">
              <a:rPr lang="en-US" smtClean="0"/>
              <a:t>5/9/2020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13FBE50-270B-46CA-90D6-D00F9C02A801}" type="datetime1">
              <a:rPr lang="en-US" smtClean="0"/>
              <a:t>5/9/2020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7CD6AA1-142B-476D-BCB3-74389D018ED4}" type="datetime1">
              <a:rPr lang="en-US" smtClean="0"/>
              <a:t>5/9/2020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E8998B-AB6F-4A1B-BD8F-AF3245AF5815}" type="datetime1">
              <a:rPr lang="en-US" smtClean="0"/>
              <a:t>5/9/2020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14CA338-C8A9-41BD-B8C7-F514CE82935C}" type="datetime1">
              <a:rPr lang="en-US" smtClean="0"/>
              <a:t>5/9/2020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97E2DB2-0A6C-4006-B282-F2C5721B1EE7}" type="datetime1">
              <a:rPr lang="en-US" smtClean="0"/>
              <a:t>5/9/2020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E27126A-CD8D-4B75-9DE8-3EEC81EF3F6C}" type="datetime1">
              <a:rPr lang="en-US" smtClean="0"/>
              <a:t>5/9/2020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D0B6594-2F09-443C-9342-4DFD9784F2AE}" type="datetime1">
              <a:rPr lang="en-US" smtClean="0"/>
              <a:t>5/9/2020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56208353-884C-4B1C-BD48-9292EB1511A4}" type="datetime1">
              <a:rPr lang="en-US" smtClean="0"/>
              <a:t>5/9/2020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9980B8A-0A75-4A4B-909C-97EE3D82FE92}" type="datetime1">
              <a:rPr lang="en-US" smtClean="0"/>
              <a:t>5/9/2020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B411B8-F7D1-4905-B72B-EAB2BE98B004}" type="datetime1">
              <a:rPr lang="en-US" smtClean="0"/>
              <a:t>5/9/2020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55B650D-F130-4FF9-B943-CAEEBDA9035B}" type="datetime1">
              <a:rPr lang="en-US" smtClean="0"/>
              <a:t>5/9/2020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CCDF42D-22BB-459D-B912-0F9F97472611}" type="datetime1">
              <a:rPr lang="en-US" smtClean="0"/>
              <a:t>5/9/2020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025E167-C1C0-4404-B572-ED367CB6C0EB}" type="datetime1">
              <a:rPr lang="en-US" smtClean="0"/>
              <a:t>5/9/2020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hf sldNum="0" hdr="0" dt="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github.com/mapfra/LPIOTIA_2019_BNJMeteo/blob/master/meteo/index.php" TargetMode="External"/><Relationship Id="rId3" Type="http://schemas.openxmlformats.org/officeDocument/2006/relationships/hyperlink" Target="https://github.com/mapfra/LPIOTIA_2019_BNJMeteo/blob/master/meteo/projet%20meteo/code%20LoRa/LoRaSender.ino" TargetMode="External"/><Relationship Id="rId7" Type="http://schemas.openxmlformats.org/officeDocument/2006/relationships/hyperlink" Target="https://github.com/mapfra/LPIOTIA_2019_BNJMeteo/blob/master/meteo/meteoInsertValues.php" TargetMode="External"/><Relationship Id="rId2" Type="http://schemas.openxmlformats.org/officeDocument/2006/relationships/hyperlink" Target="https://github.com/mapfra/LPIOTIA_2019_BNJMeteo/blob/master/meteo/projet%20meteo/code%20arduino.txt" TargetMode="External"/><Relationship Id="rId1" Type="http://schemas.openxmlformats.org/officeDocument/2006/relationships/slideLayout" Target="../slideLayouts/slideLayout8.xml"/><Relationship Id="rId6" Type="http://schemas.openxmlformats.org/officeDocument/2006/relationships/hyperlink" Target="https://github.com/mapfra/LPIOTIA_2019_BNJMeteo/blob/master/meteo/projet%20meteo/code%20python.txt" TargetMode="External"/><Relationship Id="rId5" Type="http://schemas.openxmlformats.org/officeDocument/2006/relationships/hyperlink" Target="https://github.com/mapfra/LPIOTIA_2019_BNJMeteo/blob/master/meteo/projet%20meteo/sparkfun/sparkunIno" TargetMode="External"/><Relationship Id="rId10" Type="http://schemas.openxmlformats.org/officeDocument/2006/relationships/hyperlink" Target="https://github.com/mapfra/LPIOTIA_2019_BNJMeteo/tree/master/Projetmeteo_mobile" TargetMode="External"/><Relationship Id="rId4" Type="http://schemas.openxmlformats.org/officeDocument/2006/relationships/hyperlink" Target="https://github.com/mapfra/LPIOTIA_2019_BNJMeteo/blob/master/meteo/projet%20meteo/code%20LoRa/LoRaReceiver.ino" TargetMode="External"/><Relationship Id="rId9" Type="http://schemas.openxmlformats.org/officeDocument/2006/relationships/hyperlink" Target="http://77.131.214.15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FE41D2-89F9-48D6-9AFE-D2D5025B995B}"/>
              </a:ext>
            </a:extLst>
          </p:cNvPr>
          <p:cNvSpPr>
            <a:spLocks noGrp="1"/>
          </p:cNvSpPr>
          <p:nvPr>
            <p:ph type="ctrTitle"/>
          </p:nvPr>
        </p:nvSpPr>
        <p:spPr>
          <a:xfrm>
            <a:off x="4974337" y="1265314"/>
            <a:ext cx="4299666" cy="3249131"/>
          </a:xfrm>
        </p:spPr>
        <p:txBody>
          <a:bodyPr>
            <a:normAutofit/>
          </a:bodyPr>
          <a:lstStyle/>
          <a:p>
            <a:pPr algn="l"/>
            <a:r>
              <a:rPr lang="fr-FR" dirty="0"/>
              <a:t>Projet BNJ METEO</a:t>
            </a:r>
          </a:p>
        </p:txBody>
      </p:sp>
      <p:sp>
        <p:nvSpPr>
          <p:cNvPr id="3" name="Sous-titre 2">
            <a:extLst>
              <a:ext uri="{FF2B5EF4-FFF2-40B4-BE49-F238E27FC236}">
                <a16:creationId xmlns:a16="http://schemas.microsoft.com/office/drawing/2014/main" id="{93E97B57-8DAA-42BC-BCD6-6ABD132B12F7}"/>
              </a:ext>
            </a:extLst>
          </p:cNvPr>
          <p:cNvSpPr>
            <a:spLocks noGrp="1"/>
          </p:cNvSpPr>
          <p:nvPr>
            <p:ph type="subTitle" idx="1"/>
          </p:nvPr>
        </p:nvSpPr>
        <p:spPr>
          <a:xfrm>
            <a:off x="4974336" y="4514446"/>
            <a:ext cx="4299666" cy="871042"/>
          </a:xfrm>
        </p:spPr>
        <p:txBody>
          <a:bodyPr>
            <a:normAutofit/>
          </a:bodyPr>
          <a:lstStyle/>
          <a:p>
            <a:pPr algn="l"/>
            <a:r>
              <a:rPr lang="fr-FR" dirty="0"/>
              <a:t>LPMI IOTIA 2019 – Bihane LE PORT – Nassim JALAL – Jimmy MOSBAH</a:t>
            </a:r>
          </a:p>
        </p:txBody>
      </p:sp>
      <p:sp>
        <p:nvSpPr>
          <p:cNvPr id="71" name="Isosceles Triangle 70">
            <a:extLst>
              <a:ext uri="{FF2B5EF4-FFF2-40B4-BE49-F238E27FC236}">
                <a16:creationId xmlns:a16="http://schemas.microsoft.com/office/drawing/2014/main" id="{ADC5C86B-28CE-4597-97B7-4C09E20141C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1026" name="Picture 2" descr="LOGO iut-uca-vertical — UniversitÃ© Nice Sophia Antipolis">
            <a:extLst>
              <a:ext uri="{FF2B5EF4-FFF2-40B4-BE49-F238E27FC236}">
                <a16:creationId xmlns:a16="http://schemas.microsoft.com/office/drawing/2014/main" id="{2E6AF309-07D5-446E-A54E-16F44E53908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18122" y="1265315"/>
            <a:ext cx="2536173" cy="4335340"/>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pied de page 3">
            <a:extLst>
              <a:ext uri="{FF2B5EF4-FFF2-40B4-BE49-F238E27FC236}">
                <a16:creationId xmlns:a16="http://schemas.microsoft.com/office/drawing/2014/main" id="{001FC2CC-1923-48ED-A81E-8C8AC7CA8F49}"/>
              </a:ext>
            </a:extLst>
          </p:cNvPr>
          <p:cNvSpPr>
            <a:spLocks noGrp="1"/>
          </p:cNvSpPr>
          <p:nvPr>
            <p:ph type="ftr" sz="quarter" idx="11"/>
          </p:nvPr>
        </p:nvSpPr>
        <p:spPr>
          <a:xfrm>
            <a:off x="677334" y="6041362"/>
            <a:ext cx="6297612" cy="365125"/>
          </a:xfrm>
        </p:spPr>
        <p:txBody>
          <a:bodyPr>
            <a:normAutofit/>
          </a:bodyPr>
          <a:lstStyle/>
          <a:p>
            <a:r>
              <a:rPr lang="en-US" dirty="0"/>
              <a:t>1</a:t>
            </a:r>
          </a:p>
        </p:txBody>
      </p:sp>
    </p:spTree>
    <p:extLst>
      <p:ext uri="{BB962C8B-B14F-4D97-AF65-F5344CB8AC3E}">
        <p14:creationId xmlns:p14="http://schemas.microsoft.com/office/powerpoint/2010/main" val="3672845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AFDD57-0D22-43C0-B8E5-5392A0A229BB}"/>
              </a:ext>
            </a:extLst>
          </p:cNvPr>
          <p:cNvSpPr>
            <a:spLocks noGrp="1"/>
          </p:cNvSpPr>
          <p:nvPr>
            <p:ph type="title"/>
          </p:nvPr>
        </p:nvSpPr>
        <p:spPr>
          <a:xfrm>
            <a:off x="677334" y="609600"/>
            <a:ext cx="8596668" cy="1320800"/>
          </a:xfrm>
        </p:spPr>
        <p:txBody>
          <a:bodyPr vert="horz" lIns="91440" tIns="45720" rIns="91440" bIns="45720" rtlCol="0" anchor="t">
            <a:normAutofit/>
          </a:bodyPr>
          <a:lstStyle/>
          <a:p>
            <a:pPr algn="ctr"/>
            <a:r>
              <a:rPr lang="en-US" sz="3600" dirty="0"/>
              <a:t>RÉSULTATS</a:t>
            </a:r>
          </a:p>
        </p:txBody>
      </p:sp>
      <p:sp>
        <p:nvSpPr>
          <p:cNvPr id="16" name="Espace réservé du texte 15">
            <a:extLst>
              <a:ext uri="{FF2B5EF4-FFF2-40B4-BE49-F238E27FC236}">
                <a16:creationId xmlns:a16="http://schemas.microsoft.com/office/drawing/2014/main" id="{DB424E33-5058-40C9-8A22-16D50D6CD0A3}"/>
              </a:ext>
            </a:extLst>
          </p:cNvPr>
          <p:cNvSpPr>
            <a:spLocks noGrp="1"/>
          </p:cNvSpPr>
          <p:nvPr>
            <p:ph type="body" sz="half" idx="2"/>
          </p:nvPr>
        </p:nvSpPr>
        <p:spPr>
          <a:xfrm>
            <a:off x="677334" y="2160589"/>
            <a:ext cx="3957349" cy="3749323"/>
          </a:xfrm>
        </p:spPr>
        <p:txBody>
          <a:bodyPr vert="horz" lIns="91440" tIns="45720" rIns="91440" bIns="45720" rtlCol="0">
            <a:normAutofit/>
          </a:bodyPr>
          <a:lstStyle/>
          <a:p>
            <a:r>
              <a:rPr lang="en-US" dirty="0"/>
              <a:t> </a:t>
            </a:r>
          </a:p>
        </p:txBody>
      </p:sp>
      <p:sp>
        <p:nvSpPr>
          <p:cNvPr id="4" name="Espace réservé du pied de page 3">
            <a:extLst>
              <a:ext uri="{FF2B5EF4-FFF2-40B4-BE49-F238E27FC236}">
                <a16:creationId xmlns:a16="http://schemas.microsoft.com/office/drawing/2014/main" id="{F21FE83F-7B2B-4311-89C3-4A7274BEFEE3}"/>
              </a:ext>
            </a:extLst>
          </p:cNvPr>
          <p:cNvSpPr>
            <a:spLocks noGrp="1"/>
          </p:cNvSpPr>
          <p:nvPr>
            <p:ph type="ftr" sz="quarter" idx="11"/>
          </p:nvPr>
        </p:nvSpPr>
        <p:spPr>
          <a:xfrm>
            <a:off x="677334" y="6041362"/>
            <a:ext cx="5526729"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latin typeface="+mn-lt"/>
                <a:ea typeface="+mn-ea"/>
                <a:cs typeface="+mn-cs"/>
              </a:rPr>
              <a:t>10</a:t>
            </a:r>
          </a:p>
        </p:txBody>
      </p:sp>
      <p:graphicFrame>
        <p:nvGraphicFramePr>
          <p:cNvPr id="9" name="Tableau 9">
            <a:extLst>
              <a:ext uri="{FF2B5EF4-FFF2-40B4-BE49-F238E27FC236}">
                <a16:creationId xmlns:a16="http://schemas.microsoft.com/office/drawing/2014/main" id="{9BAFD9BD-425E-4E28-AB58-7F604F3E9F05}"/>
              </a:ext>
            </a:extLst>
          </p:cNvPr>
          <p:cNvGraphicFramePr>
            <a:graphicFrameLocks noGrp="1"/>
          </p:cNvGraphicFramePr>
          <p:nvPr>
            <p:ph idx="1"/>
            <p:extLst>
              <p:ext uri="{D42A27DB-BD31-4B8C-83A1-F6EECF244321}">
                <p14:modId xmlns:p14="http://schemas.microsoft.com/office/powerpoint/2010/main" val="1649802489"/>
              </p:ext>
            </p:extLst>
          </p:nvPr>
        </p:nvGraphicFramePr>
        <p:xfrm>
          <a:off x="1271538" y="1805653"/>
          <a:ext cx="8839871" cy="4708501"/>
        </p:xfrm>
        <a:graphic>
          <a:graphicData uri="http://schemas.openxmlformats.org/drawingml/2006/table">
            <a:tbl>
              <a:tblPr firstRow="1" bandRow="1">
                <a:tableStyleId>{5C22544A-7EE6-4342-B048-85BDC9FD1C3A}</a:tableStyleId>
              </a:tblPr>
              <a:tblGrid>
                <a:gridCol w="5971386">
                  <a:extLst>
                    <a:ext uri="{9D8B030D-6E8A-4147-A177-3AD203B41FA5}">
                      <a16:colId xmlns:a16="http://schemas.microsoft.com/office/drawing/2014/main" val="3852867570"/>
                    </a:ext>
                  </a:extLst>
                </a:gridCol>
                <a:gridCol w="2868485">
                  <a:extLst>
                    <a:ext uri="{9D8B030D-6E8A-4147-A177-3AD203B41FA5}">
                      <a16:colId xmlns:a16="http://schemas.microsoft.com/office/drawing/2014/main" val="2253230655"/>
                    </a:ext>
                  </a:extLst>
                </a:gridCol>
              </a:tblGrid>
              <a:tr h="282438">
                <a:tc>
                  <a:txBody>
                    <a:bodyPr/>
                    <a:lstStyle/>
                    <a:p>
                      <a:pPr algn="ctr"/>
                      <a:r>
                        <a:rPr lang="fr-FR" sz="1800" dirty="0"/>
                        <a:t>FONCTIONNALITÉ</a:t>
                      </a:r>
                    </a:p>
                  </a:txBody>
                  <a:tcPr marL="30318" marR="30318" marT="28868" marB="28868"/>
                </a:tc>
                <a:tc>
                  <a:txBody>
                    <a:bodyPr/>
                    <a:lstStyle/>
                    <a:p>
                      <a:pPr algn="ctr"/>
                      <a:r>
                        <a:rPr lang="fr-FR" sz="1800" dirty="0"/>
                        <a:t>Code git</a:t>
                      </a:r>
                    </a:p>
                  </a:txBody>
                  <a:tcPr marL="30318" marR="30318" marT="28868" marB="28868"/>
                </a:tc>
                <a:extLst>
                  <a:ext uri="{0D108BD9-81ED-4DB2-BD59-A6C34878D82A}">
                    <a16:rowId xmlns:a16="http://schemas.microsoft.com/office/drawing/2014/main" val="2376299691"/>
                  </a:ext>
                </a:extLst>
              </a:tr>
              <a:tr h="282438">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1400" dirty="0"/>
                        <a:t>F1: Collecte de données par le mât</a:t>
                      </a:r>
                    </a:p>
                  </a:txBody>
                  <a:tcPr marL="30318" marR="30318" marT="28868" marB="28868"/>
                </a:tc>
                <a:tc>
                  <a:txBody>
                    <a:bodyPr/>
                    <a:lstStyle/>
                    <a:p>
                      <a:r>
                        <a:rPr lang="fr-FR" sz="900" dirty="0">
                          <a:hlinkClick r:id="rId2"/>
                        </a:rPr>
                        <a:t>https://github.com/mapfra/LPIOTIA_2019_BNJMeteo/blob/master/meteo/projet%20meteo/code%20arduino.txt</a:t>
                      </a:r>
                      <a:endParaRPr lang="fr-FR" sz="900" dirty="0">
                        <a:solidFill>
                          <a:srgbClr val="92D050"/>
                        </a:solidFill>
                      </a:endParaRPr>
                    </a:p>
                  </a:txBody>
                  <a:tcPr marL="30318" marR="30318" marT="28868" marB="28868">
                    <a:solidFill>
                      <a:schemeClr val="accent1">
                        <a:lumMod val="40000"/>
                        <a:lumOff val="60000"/>
                      </a:schemeClr>
                    </a:solidFill>
                  </a:tcPr>
                </a:tc>
                <a:extLst>
                  <a:ext uri="{0D108BD9-81ED-4DB2-BD59-A6C34878D82A}">
                    <a16:rowId xmlns:a16="http://schemas.microsoft.com/office/drawing/2014/main" val="982909641"/>
                  </a:ext>
                </a:extLst>
              </a:tr>
              <a:tr h="282438">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1400"/>
                        <a:t>F2: Transmission des données en LoRa</a:t>
                      </a:r>
                    </a:p>
                  </a:txBody>
                  <a:tcPr marL="30318" marR="30318" marT="28868" marB="28868"/>
                </a:tc>
                <a:tc>
                  <a:txBody>
                    <a:bodyPr/>
                    <a:lstStyle/>
                    <a:p>
                      <a:r>
                        <a:rPr lang="fr-FR" sz="900" dirty="0">
                          <a:hlinkClick r:id="rId3"/>
                        </a:rPr>
                        <a:t>https://github.com/mapfra/LPIOTIA_2019_BNJMeteo/blob/master/meteo/projet%20meteo/code%20LoRa/LoRaSender.ino</a:t>
                      </a:r>
                      <a:endParaRPr lang="fr-FR" sz="900" dirty="0"/>
                    </a:p>
                  </a:txBody>
                  <a:tcPr marL="30318" marR="30318" marT="28868" marB="28868">
                    <a:solidFill>
                      <a:schemeClr val="accent1">
                        <a:lumMod val="20000"/>
                        <a:lumOff val="80000"/>
                      </a:schemeClr>
                    </a:solidFill>
                  </a:tcPr>
                </a:tc>
                <a:extLst>
                  <a:ext uri="{0D108BD9-81ED-4DB2-BD59-A6C34878D82A}">
                    <a16:rowId xmlns:a16="http://schemas.microsoft.com/office/drawing/2014/main" val="3811941821"/>
                  </a:ext>
                </a:extLst>
              </a:tr>
              <a:tr h="475008">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1400" dirty="0"/>
                        <a:t>F2’: Réception des données en LoRa et envoi des données au Raspberry® pi3®</a:t>
                      </a:r>
                    </a:p>
                  </a:txBody>
                  <a:tcPr marL="30318" marR="30318" marT="28868" marB="28868"/>
                </a:tc>
                <a:tc>
                  <a:txBody>
                    <a:bodyPr/>
                    <a:lstStyle/>
                    <a:p>
                      <a:r>
                        <a:rPr lang="fr-FR" sz="900" dirty="0">
                          <a:hlinkClick r:id="rId4"/>
                        </a:rPr>
                        <a:t>https://github.com/mapfra/LPIOTIA_2019_BNJMeteo/blob/master/meteo/projet%20meteo/code%20LoRa/LoRaReceiver.ino</a:t>
                      </a:r>
                      <a:endParaRPr lang="fr-FR" sz="900" dirty="0"/>
                    </a:p>
                  </a:txBody>
                  <a:tcPr marL="30318" marR="30318" marT="28868" marB="28868">
                    <a:solidFill>
                      <a:schemeClr val="accent2">
                        <a:lumMod val="20000"/>
                        <a:lumOff val="80000"/>
                      </a:schemeClr>
                    </a:solidFill>
                  </a:tcPr>
                </a:tc>
                <a:extLst>
                  <a:ext uri="{0D108BD9-81ED-4DB2-BD59-A6C34878D82A}">
                    <a16:rowId xmlns:a16="http://schemas.microsoft.com/office/drawing/2014/main" val="82960596"/>
                  </a:ext>
                </a:extLst>
              </a:tr>
              <a:tr h="475008">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1400" dirty="0"/>
                        <a:t>F3: Collecte des données par le Raspberry® pi3® à fréquence variable</a:t>
                      </a:r>
                    </a:p>
                  </a:txBody>
                  <a:tcPr marL="30318" marR="30318" marT="28868" marB="28868"/>
                </a:tc>
                <a:tc>
                  <a:txBody>
                    <a:bodyPr/>
                    <a:lstStyle/>
                    <a:p>
                      <a:r>
                        <a:rPr lang="fr-FR" sz="900" dirty="0">
                          <a:hlinkClick r:id="rId5"/>
                        </a:rPr>
                        <a:t>https://github.com/mapfra/LPIOTIA_2019_BNJMeteo/blob/master/meteo/projet%20meteo/sparkfun/sparkunIno</a:t>
                      </a:r>
                      <a:endParaRPr lang="fr-FR" sz="900" dirty="0"/>
                    </a:p>
                  </a:txBody>
                  <a:tcPr marL="30318" marR="30318" marT="28868" marB="28868">
                    <a:solidFill>
                      <a:schemeClr val="accent1">
                        <a:lumMod val="20000"/>
                        <a:lumOff val="80000"/>
                      </a:schemeClr>
                    </a:solidFill>
                  </a:tcPr>
                </a:tc>
                <a:extLst>
                  <a:ext uri="{0D108BD9-81ED-4DB2-BD59-A6C34878D82A}">
                    <a16:rowId xmlns:a16="http://schemas.microsoft.com/office/drawing/2014/main" val="2800974903"/>
                  </a:ext>
                </a:extLst>
              </a:tr>
              <a:tr h="475008">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1400" dirty="0"/>
                        <a:t>F4: Notification en temps réel lorsque le vent est trop fort (&gt;20km/h)</a:t>
                      </a:r>
                    </a:p>
                  </a:txBody>
                  <a:tcPr marL="30318" marR="30318" marT="28868" marB="28868"/>
                </a:tc>
                <a:tc>
                  <a:txBody>
                    <a:bodyPr/>
                    <a:lstStyle/>
                    <a:p>
                      <a:r>
                        <a:rPr lang="fr-FR" sz="900" dirty="0">
                          <a:hlinkClick r:id="rId6"/>
                        </a:rPr>
                        <a:t>https://github.com/mapfra/LPIOTIA_2019_BNJMeteo/blob/master/meteo/projet%20meteo/code%20python.txt</a:t>
                      </a:r>
                      <a:endParaRPr lang="fr-FR" sz="900" dirty="0">
                        <a:solidFill>
                          <a:schemeClr val="accent2">
                            <a:lumMod val="20000"/>
                            <a:lumOff val="80000"/>
                          </a:schemeClr>
                        </a:solidFill>
                      </a:endParaRPr>
                    </a:p>
                  </a:txBody>
                  <a:tcPr marL="30318" marR="30318" marT="28868" marB="28868">
                    <a:solidFill>
                      <a:schemeClr val="accent2">
                        <a:lumMod val="20000"/>
                        <a:lumOff val="80000"/>
                      </a:schemeClr>
                    </a:solidFill>
                  </a:tcPr>
                </a:tc>
                <a:extLst>
                  <a:ext uri="{0D108BD9-81ED-4DB2-BD59-A6C34878D82A}">
                    <a16:rowId xmlns:a16="http://schemas.microsoft.com/office/drawing/2014/main" val="3895144630"/>
                  </a:ext>
                </a:extLst>
              </a:tr>
              <a:tr h="38941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1400"/>
                        <a:t>F5: Stockage des données dans la base de données</a:t>
                      </a:r>
                    </a:p>
                  </a:txBody>
                  <a:tcPr marL="30318" marR="30318" marT="28868" marB="28868"/>
                </a:tc>
                <a:tc>
                  <a:txBody>
                    <a:bodyPr/>
                    <a:lstStyle/>
                    <a:p>
                      <a:r>
                        <a:rPr lang="fr-FR" sz="900" dirty="0">
                          <a:hlinkClick r:id="rId7"/>
                        </a:rPr>
                        <a:t>https://github.com/mapfra/LPIOTIA_2019_BNJMeteo/blob/master/meteo/meteoInsertValues.php</a:t>
                      </a:r>
                      <a:endParaRPr lang="fr-FR" sz="900" dirty="0"/>
                    </a:p>
                  </a:txBody>
                  <a:tcPr marL="30318" marR="30318" marT="28868" marB="28868">
                    <a:solidFill>
                      <a:schemeClr val="accent1">
                        <a:lumMod val="20000"/>
                        <a:lumOff val="80000"/>
                      </a:schemeClr>
                    </a:solidFill>
                  </a:tcPr>
                </a:tc>
                <a:extLst>
                  <a:ext uri="{0D108BD9-81ED-4DB2-BD59-A6C34878D82A}">
                    <a16:rowId xmlns:a16="http://schemas.microsoft.com/office/drawing/2014/main" val="4055240702"/>
                  </a:ext>
                </a:extLst>
              </a:tr>
              <a:tr h="282438">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1400"/>
                        <a:t>F6: Application web pour l’affichage des données</a:t>
                      </a:r>
                    </a:p>
                  </a:txBody>
                  <a:tcPr marL="30318" marR="30318" marT="28868" marB="28868"/>
                </a:tc>
                <a:tc>
                  <a:txBody>
                    <a:bodyPr/>
                    <a:lstStyle/>
                    <a:p>
                      <a:r>
                        <a:rPr lang="fr-FR" sz="900" dirty="0">
                          <a:hlinkClick r:id="rId8"/>
                        </a:rPr>
                        <a:t>https://github.com/mapfra/LPIOTIA_2019_BNJMeteo/blob/master/meteo/index.php</a:t>
                      </a:r>
                      <a:endParaRPr lang="fr-FR" sz="900" dirty="0"/>
                    </a:p>
                  </a:txBody>
                  <a:tcPr marL="30318" marR="30318" marT="28868" marB="28868">
                    <a:solidFill>
                      <a:schemeClr val="accent2">
                        <a:lumMod val="20000"/>
                        <a:lumOff val="80000"/>
                      </a:schemeClr>
                    </a:solidFill>
                  </a:tcPr>
                </a:tc>
                <a:extLst>
                  <a:ext uri="{0D108BD9-81ED-4DB2-BD59-A6C34878D82A}">
                    <a16:rowId xmlns:a16="http://schemas.microsoft.com/office/drawing/2014/main" val="2630672352"/>
                  </a:ext>
                </a:extLst>
              </a:tr>
              <a:tr h="475008">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1400" dirty="0"/>
                        <a:t>F7: Accès distant au serveur web avec accès sécurisé et certificat</a:t>
                      </a:r>
                    </a:p>
                  </a:txBody>
                  <a:tcPr marL="30318" marR="30318" marT="28868" marB="28868"/>
                </a:tc>
                <a:tc>
                  <a:txBody>
                    <a:bodyPr/>
                    <a:lstStyle/>
                    <a:p>
                      <a:r>
                        <a:rPr lang="fr-FR" sz="900" dirty="0">
                          <a:hlinkClick r:id="rId9"/>
                        </a:rPr>
                        <a:t>https://77.131.214.150/</a:t>
                      </a:r>
                      <a:endParaRPr lang="fr-FR" sz="900" dirty="0"/>
                    </a:p>
                  </a:txBody>
                  <a:tcPr marL="30318" marR="30318" marT="28868" marB="28868">
                    <a:solidFill>
                      <a:schemeClr val="accent1">
                        <a:lumMod val="20000"/>
                        <a:lumOff val="80000"/>
                      </a:schemeClr>
                    </a:solidFill>
                  </a:tcPr>
                </a:tc>
                <a:extLst>
                  <a:ext uri="{0D108BD9-81ED-4DB2-BD59-A6C34878D82A}">
                    <a16:rowId xmlns:a16="http://schemas.microsoft.com/office/drawing/2014/main" val="80855978"/>
                  </a:ext>
                </a:extLst>
              </a:tr>
              <a:tr h="475008">
                <a:tc>
                  <a:txBody>
                    <a:bodyPr/>
                    <a:lstStyle/>
                    <a:p>
                      <a:pPr algn="ctr"/>
                      <a:r>
                        <a:rPr lang="fr-FR" sz="1400"/>
                        <a:t>F8: Application mobile qui va pointer vers le serveur web</a:t>
                      </a:r>
                    </a:p>
                  </a:txBody>
                  <a:tcPr marL="30318" marR="30318" marT="28868" marB="28868"/>
                </a:tc>
                <a:tc>
                  <a:txBody>
                    <a:bodyPr/>
                    <a:lstStyle/>
                    <a:p>
                      <a:r>
                        <a:rPr lang="fr-FR" sz="900" dirty="0">
                          <a:hlinkClick r:id="rId10"/>
                        </a:rPr>
                        <a:t>https://github.com/mapfra/LPIOTIA_2019_BNJMeteo/tree/master/Projetmeteo_mobile</a:t>
                      </a:r>
                      <a:endParaRPr lang="fr-FR" sz="900" dirty="0"/>
                    </a:p>
                  </a:txBody>
                  <a:tcPr marL="30318" marR="30318" marT="28868" marB="28868">
                    <a:solidFill>
                      <a:schemeClr val="accent2">
                        <a:lumMod val="20000"/>
                        <a:lumOff val="80000"/>
                      </a:schemeClr>
                    </a:solidFill>
                  </a:tcPr>
                </a:tc>
                <a:extLst>
                  <a:ext uri="{0D108BD9-81ED-4DB2-BD59-A6C34878D82A}">
                    <a16:rowId xmlns:a16="http://schemas.microsoft.com/office/drawing/2014/main" val="2059263769"/>
                  </a:ext>
                </a:extLst>
              </a:tr>
              <a:tr h="282438">
                <a:tc>
                  <a:txBody>
                    <a:bodyPr/>
                    <a:lstStyle/>
                    <a:p>
                      <a:pPr algn="ctr"/>
                      <a:r>
                        <a:rPr lang="fr-FR" sz="1400" dirty="0"/>
                        <a:t>F9: Accès à la webcam en direct</a:t>
                      </a:r>
                    </a:p>
                  </a:txBody>
                  <a:tcPr marL="30318" marR="30318" marT="28868" marB="28868"/>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900" dirty="0">
                          <a:hlinkClick r:id="rId8"/>
                        </a:rPr>
                        <a:t>https://github.com/mapfra/LPIOTIA_2019_BNJMeteo/blob/master/meteo/index.php</a:t>
                      </a:r>
                      <a:endParaRPr lang="fr-FR" sz="900" dirty="0"/>
                    </a:p>
                  </a:txBody>
                  <a:tcPr marL="30318" marR="30318" marT="28868" marB="28868">
                    <a:solidFill>
                      <a:schemeClr val="accent1">
                        <a:lumMod val="20000"/>
                        <a:lumOff val="80000"/>
                      </a:schemeClr>
                    </a:solidFill>
                  </a:tcPr>
                </a:tc>
                <a:extLst>
                  <a:ext uri="{0D108BD9-81ED-4DB2-BD59-A6C34878D82A}">
                    <a16:rowId xmlns:a16="http://schemas.microsoft.com/office/drawing/2014/main" val="560484656"/>
                  </a:ext>
                </a:extLst>
              </a:tr>
            </a:tbl>
          </a:graphicData>
        </a:graphic>
      </p:graphicFrame>
    </p:spTree>
    <p:extLst>
      <p:ext uri="{BB962C8B-B14F-4D97-AF65-F5344CB8AC3E}">
        <p14:creationId xmlns:p14="http://schemas.microsoft.com/office/powerpoint/2010/main" val="12205487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92195A-183F-45E6-AEBC-7148C5E2FDC4}"/>
              </a:ext>
            </a:extLst>
          </p:cNvPr>
          <p:cNvSpPr>
            <a:spLocks noGrp="1"/>
          </p:cNvSpPr>
          <p:nvPr>
            <p:ph type="title"/>
          </p:nvPr>
        </p:nvSpPr>
        <p:spPr/>
        <p:txBody>
          <a:bodyPr/>
          <a:lstStyle/>
          <a:p>
            <a:pPr algn="ctr"/>
            <a:r>
              <a:rPr lang="fr-FR" dirty="0"/>
              <a:t>CONCLUSION</a:t>
            </a:r>
          </a:p>
        </p:txBody>
      </p:sp>
      <p:sp>
        <p:nvSpPr>
          <p:cNvPr id="4" name="Espace réservé du pied de page 3">
            <a:extLst>
              <a:ext uri="{FF2B5EF4-FFF2-40B4-BE49-F238E27FC236}">
                <a16:creationId xmlns:a16="http://schemas.microsoft.com/office/drawing/2014/main" id="{B0094819-6038-4F5C-8181-124538A01C07}"/>
              </a:ext>
            </a:extLst>
          </p:cNvPr>
          <p:cNvSpPr>
            <a:spLocks noGrp="1"/>
          </p:cNvSpPr>
          <p:nvPr>
            <p:ph type="ftr" sz="quarter" idx="11"/>
          </p:nvPr>
        </p:nvSpPr>
        <p:spPr/>
        <p:txBody>
          <a:bodyPr/>
          <a:lstStyle/>
          <a:p>
            <a:r>
              <a:rPr lang="en-US" dirty="0"/>
              <a:t>11</a:t>
            </a:r>
          </a:p>
        </p:txBody>
      </p:sp>
      <p:sp>
        <p:nvSpPr>
          <p:cNvPr id="3" name="Espace réservé du contenu 2">
            <a:extLst>
              <a:ext uri="{FF2B5EF4-FFF2-40B4-BE49-F238E27FC236}">
                <a16:creationId xmlns:a16="http://schemas.microsoft.com/office/drawing/2014/main" id="{C5893407-5652-477E-9068-794149EC6984}"/>
              </a:ext>
            </a:extLst>
          </p:cNvPr>
          <p:cNvSpPr>
            <a:spLocks noGrp="1"/>
          </p:cNvSpPr>
          <p:nvPr>
            <p:ph idx="1"/>
          </p:nvPr>
        </p:nvSpPr>
        <p:spPr/>
        <p:txBody>
          <a:bodyPr>
            <a:normAutofit lnSpcReduction="10000"/>
          </a:bodyPr>
          <a:lstStyle/>
          <a:p>
            <a:pPr>
              <a:buFont typeface="Wingdings" panose="05000000000000000000" pitchFamily="2" charset="2"/>
              <a:buChar char="v"/>
            </a:pPr>
            <a:r>
              <a:rPr lang="fr-FR" sz="2800" b="1" dirty="0"/>
              <a:t>Points positifs:</a:t>
            </a:r>
          </a:p>
          <a:p>
            <a:pPr lvl="1">
              <a:buFont typeface="Wingdings" panose="05000000000000000000" pitchFamily="2" charset="2"/>
              <a:buChar char="v"/>
            </a:pPr>
            <a:r>
              <a:rPr lang="fr-FR" sz="1800" dirty="0"/>
              <a:t>Grâce à sa connectivité et aux applications web et mobile, on peut consulter les données partout et sur tout type de plateforme dès lors que l’on dispose d’une connexion à internet.</a:t>
            </a:r>
          </a:p>
          <a:p>
            <a:pPr lvl="1">
              <a:buFont typeface="Wingdings" panose="05000000000000000000" pitchFamily="2" charset="2"/>
              <a:buChar char="v"/>
            </a:pPr>
            <a:r>
              <a:rPr lang="fr-FR" sz="1800" dirty="0"/>
              <a:t>Grâce à sa base de donnée, on peut récupérer des données météo à un intervalle de date précis, et à tout moment pour réaliser par exemple des modélisations afin de les comparer.</a:t>
            </a:r>
          </a:p>
          <a:p>
            <a:pPr lvl="1">
              <a:buFont typeface="Wingdings" panose="05000000000000000000" pitchFamily="2" charset="2"/>
              <a:buChar char="v"/>
            </a:pPr>
            <a:r>
              <a:rPr lang="fr-FR" sz="1800" dirty="0"/>
              <a:t>Grâce au module caméra de la Raspberry® pi3®, il est possible d’avoir une image en direct ce qui permet de surveiller la station pour prévenir d’éventuels dégâts ou encore de voir le temps.</a:t>
            </a:r>
          </a:p>
          <a:p>
            <a:pPr lvl="1">
              <a:buFont typeface="Wingdings" panose="05000000000000000000" pitchFamily="2" charset="2"/>
              <a:buChar char="v"/>
            </a:pPr>
            <a:r>
              <a:rPr lang="fr-FR" sz="1800" dirty="0"/>
              <a:t>Grâce au système d’alerte, la station météo peut nous alerter lorsque les conditions météos sont mauvaises.</a:t>
            </a:r>
          </a:p>
        </p:txBody>
      </p:sp>
    </p:spTree>
    <p:extLst>
      <p:ext uri="{BB962C8B-B14F-4D97-AF65-F5344CB8AC3E}">
        <p14:creationId xmlns:p14="http://schemas.microsoft.com/office/powerpoint/2010/main" val="200724230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92195A-183F-45E6-AEBC-7148C5E2FDC4}"/>
              </a:ext>
            </a:extLst>
          </p:cNvPr>
          <p:cNvSpPr>
            <a:spLocks noGrp="1"/>
          </p:cNvSpPr>
          <p:nvPr>
            <p:ph type="title"/>
          </p:nvPr>
        </p:nvSpPr>
        <p:spPr/>
        <p:txBody>
          <a:bodyPr/>
          <a:lstStyle/>
          <a:p>
            <a:pPr algn="ctr"/>
            <a:r>
              <a:rPr lang="fr-FR" dirty="0"/>
              <a:t>CONCLUSION</a:t>
            </a:r>
          </a:p>
        </p:txBody>
      </p:sp>
      <p:sp>
        <p:nvSpPr>
          <p:cNvPr id="4" name="Espace réservé du pied de page 3">
            <a:extLst>
              <a:ext uri="{FF2B5EF4-FFF2-40B4-BE49-F238E27FC236}">
                <a16:creationId xmlns:a16="http://schemas.microsoft.com/office/drawing/2014/main" id="{B0094819-6038-4F5C-8181-124538A01C07}"/>
              </a:ext>
            </a:extLst>
          </p:cNvPr>
          <p:cNvSpPr>
            <a:spLocks noGrp="1"/>
          </p:cNvSpPr>
          <p:nvPr>
            <p:ph type="ftr" sz="quarter" idx="11"/>
          </p:nvPr>
        </p:nvSpPr>
        <p:spPr/>
        <p:txBody>
          <a:bodyPr/>
          <a:lstStyle/>
          <a:p>
            <a:r>
              <a:rPr lang="en-US" dirty="0"/>
              <a:t>12</a:t>
            </a:r>
          </a:p>
        </p:txBody>
      </p:sp>
      <p:sp>
        <p:nvSpPr>
          <p:cNvPr id="3" name="Espace réservé du contenu 2">
            <a:extLst>
              <a:ext uri="{FF2B5EF4-FFF2-40B4-BE49-F238E27FC236}">
                <a16:creationId xmlns:a16="http://schemas.microsoft.com/office/drawing/2014/main" id="{C5893407-5652-477E-9068-794149EC6984}"/>
              </a:ext>
            </a:extLst>
          </p:cNvPr>
          <p:cNvSpPr>
            <a:spLocks noGrp="1"/>
          </p:cNvSpPr>
          <p:nvPr>
            <p:ph idx="1"/>
          </p:nvPr>
        </p:nvSpPr>
        <p:spPr/>
        <p:txBody>
          <a:bodyPr>
            <a:normAutofit/>
          </a:bodyPr>
          <a:lstStyle/>
          <a:p>
            <a:pPr>
              <a:buFont typeface="Wingdings" panose="05000000000000000000" pitchFamily="2" charset="2"/>
              <a:buChar char="v"/>
            </a:pPr>
            <a:r>
              <a:rPr lang="fr-FR" sz="2800" b="1" dirty="0"/>
              <a:t>Points négatifs:</a:t>
            </a:r>
          </a:p>
          <a:p>
            <a:pPr lvl="1">
              <a:buFont typeface="Wingdings" panose="05000000000000000000" pitchFamily="2" charset="2"/>
              <a:buChar char="v"/>
            </a:pPr>
            <a:r>
              <a:rPr lang="fr-FR" sz="1800" dirty="0"/>
              <a:t>La station météo dépend d’une connexion sans fil, (LoRa, Wifi).</a:t>
            </a:r>
          </a:p>
          <a:p>
            <a:pPr lvl="1">
              <a:buFont typeface="Wingdings" panose="05000000000000000000" pitchFamily="2" charset="2"/>
              <a:buChar char="v"/>
            </a:pPr>
            <a:r>
              <a:rPr lang="fr-FR" sz="1800" dirty="0"/>
              <a:t>La station météo requiert une alimentation secteur.</a:t>
            </a:r>
          </a:p>
        </p:txBody>
      </p:sp>
    </p:spTree>
    <p:extLst>
      <p:ext uri="{BB962C8B-B14F-4D97-AF65-F5344CB8AC3E}">
        <p14:creationId xmlns:p14="http://schemas.microsoft.com/office/powerpoint/2010/main" val="244357001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92195A-183F-45E6-AEBC-7148C5E2FDC4}"/>
              </a:ext>
            </a:extLst>
          </p:cNvPr>
          <p:cNvSpPr>
            <a:spLocks noGrp="1"/>
          </p:cNvSpPr>
          <p:nvPr>
            <p:ph type="title"/>
          </p:nvPr>
        </p:nvSpPr>
        <p:spPr/>
        <p:txBody>
          <a:bodyPr/>
          <a:lstStyle/>
          <a:p>
            <a:pPr algn="ctr"/>
            <a:r>
              <a:rPr lang="fr-FR" dirty="0"/>
              <a:t>CONCLUSION</a:t>
            </a:r>
          </a:p>
        </p:txBody>
      </p:sp>
      <p:sp>
        <p:nvSpPr>
          <p:cNvPr id="4" name="Espace réservé du pied de page 3">
            <a:extLst>
              <a:ext uri="{FF2B5EF4-FFF2-40B4-BE49-F238E27FC236}">
                <a16:creationId xmlns:a16="http://schemas.microsoft.com/office/drawing/2014/main" id="{B0094819-6038-4F5C-8181-124538A01C07}"/>
              </a:ext>
            </a:extLst>
          </p:cNvPr>
          <p:cNvSpPr>
            <a:spLocks noGrp="1"/>
          </p:cNvSpPr>
          <p:nvPr>
            <p:ph type="ftr" sz="quarter" idx="11"/>
          </p:nvPr>
        </p:nvSpPr>
        <p:spPr/>
        <p:txBody>
          <a:bodyPr/>
          <a:lstStyle/>
          <a:p>
            <a:r>
              <a:rPr lang="en-US" dirty="0"/>
              <a:t>13</a:t>
            </a:r>
          </a:p>
        </p:txBody>
      </p:sp>
      <p:sp>
        <p:nvSpPr>
          <p:cNvPr id="3" name="Espace réservé du contenu 2">
            <a:extLst>
              <a:ext uri="{FF2B5EF4-FFF2-40B4-BE49-F238E27FC236}">
                <a16:creationId xmlns:a16="http://schemas.microsoft.com/office/drawing/2014/main" id="{C5893407-5652-477E-9068-794149EC6984}"/>
              </a:ext>
            </a:extLst>
          </p:cNvPr>
          <p:cNvSpPr>
            <a:spLocks noGrp="1"/>
          </p:cNvSpPr>
          <p:nvPr>
            <p:ph idx="1"/>
          </p:nvPr>
        </p:nvSpPr>
        <p:spPr/>
        <p:txBody>
          <a:bodyPr>
            <a:normAutofit/>
          </a:bodyPr>
          <a:lstStyle/>
          <a:p>
            <a:pPr>
              <a:buFont typeface="Wingdings" panose="05000000000000000000" pitchFamily="2" charset="2"/>
              <a:buChar char="v"/>
            </a:pPr>
            <a:r>
              <a:rPr lang="fr-FR" sz="2800" b="1" dirty="0"/>
              <a:t>Evolution possible</a:t>
            </a:r>
          </a:p>
        </p:txBody>
      </p:sp>
      <p:pic>
        <p:nvPicPr>
          <p:cNvPr id="7" name="Image 6">
            <a:extLst>
              <a:ext uri="{FF2B5EF4-FFF2-40B4-BE49-F238E27FC236}">
                <a16:creationId xmlns:a16="http://schemas.microsoft.com/office/drawing/2014/main" id="{9B437198-5A34-48A9-86F3-F71425491A19}"/>
              </a:ext>
            </a:extLst>
          </p:cNvPr>
          <p:cNvPicPr>
            <a:picLocks noChangeAspect="1"/>
          </p:cNvPicPr>
          <p:nvPr/>
        </p:nvPicPr>
        <p:blipFill>
          <a:blip r:embed="rId2"/>
          <a:stretch>
            <a:fillRect/>
          </a:stretch>
        </p:blipFill>
        <p:spPr>
          <a:xfrm>
            <a:off x="677334" y="3002637"/>
            <a:ext cx="9095088" cy="3403850"/>
          </a:xfrm>
          <a:prstGeom prst="rect">
            <a:avLst/>
          </a:prstGeom>
        </p:spPr>
      </p:pic>
      <p:sp>
        <p:nvSpPr>
          <p:cNvPr id="9" name="Espace réservé du pied de page 3">
            <a:extLst>
              <a:ext uri="{FF2B5EF4-FFF2-40B4-BE49-F238E27FC236}">
                <a16:creationId xmlns:a16="http://schemas.microsoft.com/office/drawing/2014/main" id="{8FAFE9B6-DDB2-4784-ACF0-346468F6215D}"/>
              </a:ext>
            </a:extLst>
          </p:cNvPr>
          <p:cNvSpPr txBox="1">
            <a:spLocks/>
          </p:cNvSpPr>
          <p:nvPr/>
        </p:nvSpPr>
        <p:spPr>
          <a:xfrm>
            <a:off x="829734" y="6193762"/>
            <a:ext cx="6297612"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13</a:t>
            </a:r>
          </a:p>
        </p:txBody>
      </p:sp>
    </p:spTree>
    <p:extLst>
      <p:ext uri="{BB962C8B-B14F-4D97-AF65-F5344CB8AC3E}">
        <p14:creationId xmlns:p14="http://schemas.microsoft.com/office/powerpoint/2010/main" val="29788461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9AE27B9D-0F04-458B-A718-F84902C79F7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2" name="Straight Connector 71">
              <a:extLst>
                <a:ext uri="{FF2B5EF4-FFF2-40B4-BE49-F238E27FC236}">
                  <a16:creationId xmlns:a16="http://schemas.microsoft.com/office/drawing/2014/main" id="{47AB6435-428E-44C8-A107-8435183F655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3659658D-9AE1-44D3-B002-2BA204AB902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2083C874-CFCD-47ED-9F98-DDB125C9C0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5" name="Rectangle 25">
              <a:extLst>
                <a:ext uri="{FF2B5EF4-FFF2-40B4-BE49-F238E27FC236}">
                  <a16:creationId xmlns:a16="http://schemas.microsoft.com/office/drawing/2014/main" id="{605E9946-A240-42E3-B6CD-E6691BF4674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315B1B45-25C3-4C58-8EB8-41BCFA02A63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6" name="Rectangle 27">
              <a:extLst>
                <a:ext uri="{FF2B5EF4-FFF2-40B4-BE49-F238E27FC236}">
                  <a16:creationId xmlns:a16="http://schemas.microsoft.com/office/drawing/2014/main" id="{87983A9A-7A69-406F-AFEA-AD2AE87E1FA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8">
              <a:extLst>
                <a:ext uri="{FF2B5EF4-FFF2-40B4-BE49-F238E27FC236}">
                  <a16:creationId xmlns:a16="http://schemas.microsoft.com/office/drawing/2014/main" id="{FFCBC4EF-C03E-4EED-9E9A-3097DECC005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7" name="Rectangle 29">
              <a:extLst>
                <a:ext uri="{FF2B5EF4-FFF2-40B4-BE49-F238E27FC236}">
                  <a16:creationId xmlns:a16="http://schemas.microsoft.com/office/drawing/2014/main" id="{F56545EE-F94F-4B4C-AA43-9D67456645F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2FE2A6B2-D45B-484C-BAFD-3F450826642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8" name="Isosceles Triangle 80">
              <a:extLst>
                <a:ext uri="{FF2B5EF4-FFF2-40B4-BE49-F238E27FC236}">
                  <a16:creationId xmlns:a16="http://schemas.microsoft.com/office/drawing/2014/main" id="{EC2132BF-207E-4FB2-B0FE-E6FD0A1D18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1026" name="Picture 2" descr="Jeu-concours: question n°7 | Pagtour">
            <a:extLst>
              <a:ext uri="{FF2B5EF4-FFF2-40B4-BE49-F238E27FC236}">
                <a16:creationId xmlns:a16="http://schemas.microsoft.com/office/drawing/2014/main" id="{FD13DF84-0ACC-495A-9980-29B994360E47}"/>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00" r="8891" b="21303"/>
          <a:stretch/>
        </p:blipFill>
        <p:spPr bwMode="auto">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A0223965-B777-4667-A39F-8C9384F79E5C}"/>
              </a:ext>
            </a:extLst>
          </p:cNvPr>
          <p:cNvSpPr>
            <a:spLocks noGrp="1"/>
          </p:cNvSpPr>
          <p:nvPr>
            <p:ph type="title"/>
          </p:nvPr>
        </p:nvSpPr>
        <p:spPr>
          <a:xfrm>
            <a:off x="668867" y="1678666"/>
            <a:ext cx="4088190" cy="2369093"/>
          </a:xfrm>
        </p:spPr>
        <p:txBody>
          <a:bodyPr vert="horz" lIns="91440" tIns="45720" rIns="91440" bIns="45720" rtlCol="0" anchor="b">
            <a:normAutofit/>
          </a:bodyPr>
          <a:lstStyle/>
          <a:p>
            <a:pPr algn="r"/>
            <a:r>
              <a:rPr lang="en-US" sz="4800" dirty="0"/>
              <a:t>QUESTIONS</a:t>
            </a:r>
          </a:p>
        </p:txBody>
      </p:sp>
      <p:sp>
        <p:nvSpPr>
          <p:cNvPr id="4" name="Espace réservé du pied de page 3">
            <a:extLst>
              <a:ext uri="{FF2B5EF4-FFF2-40B4-BE49-F238E27FC236}">
                <a16:creationId xmlns:a16="http://schemas.microsoft.com/office/drawing/2014/main" id="{EFA0CD69-FFF7-4F7A-99D1-36A4332E27F2}"/>
              </a:ext>
            </a:extLst>
          </p:cNvPr>
          <p:cNvSpPr>
            <a:spLocks noGrp="1"/>
          </p:cNvSpPr>
          <p:nvPr>
            <p:ph type="ftr" sz="quarter" idx="11"/>
          </p:nvPr>
        </p:nvSpPr>
        <p:spPr>
          <a:xfrm>
            <a:off x="677335" y="6041362"/>
            <a:ext cx="3993887" cy="365125"/>
          </a:xfrm>
        </p:spPr>
        <p:txBody>
          <a:bodyPr vert="horz" lIns="91440" tIns="45720" rIns="91440" bIns="45720" rtlCol="0" anchor="ctr">
            <a:normAutofit/>
          </a:bodyPr>
          <a:lstStyle/>
          <a:p>
            <a:pPr>
              <a:spcAft>
                <a:spcPts val="600"/>
              </a:spcAft>
            </a:pPr>
            <a:r>
              <a:rPr lang="en-US" kern="1200">
                <a:solidFill>
                  <a:schemeClr val="tx1">
                    <a:lumMod val="50000"/>
                    <a:lumOff val="50000"/>
                  </a:schemeClr>
                </a:solidFill>
                <a:latin typeface="+mn-lt"/>
                <a:ea typeface="+mn-ea"/>
                <a:cs typeface="+mn-cs"/>
              </a:rPr>
              <a:t>14</a:t>
            </a:r>
          </a:p>
        </p:txBody>
      </p:sp>
      <p:cxnSp>
        <p:nvCxnSpPr>
          <p:cNvPr id="1039" name="Straight Connector 82">
            <a:extLst>
              <a:ext uri="{FF2B5EF4-FFF2-40B4-BE49-F238E27FC236}">
                <a16:creationId xmlns:a16="http://schemas.microsoft.com/office/drawing/2014/main" id="{A57C1A16-B8AB-4D99-A195-A38F556A648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40" name="Straight Connector 84">
            <a:extLst>
              <a:ext uri="{FF2B5EF4-FFF2-40B4-BE49-F238E27FC236}">
                <a16:creationId xmlns:a16="http://schemas.microsoft.com/office/drawing/2014/main" id="{F8A9B20B-D1DD-4573-B5EC-55802951923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1"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2"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3"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5174127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C03329-EDAD-4054-B9CC-DDBA00F4F1CE}"/>
              </a:ext>
            </a:extLst>
          </p:cNvPr>
          <p:cNvSpPr>
            <a:spLocks noGrp="1"/>
          </p:cNvSpPr>
          <p:nvPr>
            <p:ph type="title"/>
          </p:nvPr>
        </p:nvSpPr>
        <p:spPr/>
        <p:txBody>
          <a:bodyPr>
            <a:normAutofit/>
          </a:bodyPr>
          <a:lstStyle/>
          <a:p>
            <a:pPr algn="ctr"/>
            <a:r>
              <a:rPr lang="fr-FR" dirty="0"/>
              <a:t>SOMMAIRE</a:t>
            </a:r>
          </a:p>
        </p:txBody>
      </p:sp>
      <p:sp>
        <p:nvSpPr>
          <p:cNvPr id="3" name="Espace réservé du contenu 2">
            <a:extLst>
              <a:ext uri="{FF2B5EF4-FFF2-40B4-BE49-F238E27FC236}">
                <a16:creationId xmlns:a16="http://schemas.microsoft.com/office/drawing/2014/main" id="{A80657DB-9CFB-4D3C-B85A-DC939F78326B}"/>
              </a:ext>
            </a:extLst>
          </p:cNvPr>
          <p:cNvSpPr>
            <a:spLocks noGrp="1"/>
          </p:cNvSpPr>
          <p:nvPr>
            <p:ph idx="1"/>
          </p:nvPr>
        </p:nvSpPr>
        <p:spPr>
          <a:solidFill>
            <a:schemeClr val="bg1"/>
          </a:solidFill>
        </p:spPr>
        <p:txBody>
          <a:bodyPr>
            <a:normAutofit fontScale="77500" lnSpcReduction="20000"/>
          </a:bodyPr>
          <a:lstStyle/>
          <a:p>
            <a:pPr>
              <a:buFont typeface="Wingdings" panose="05000000000000000000" pitchFamily="2" charset="2"/>
              <a:buChar char="v"/>
            </a:pPr>
            <a:r>
              <a:rPr lang="fr-FR" sz="3600" dirty="0"/>
              <a:t>Introduction</a:t>
            </a:r>
          </a:p>
          <a:p>
            <a:pPr>
              <a:buFont typeface="Wingdings" panose="05000000000000000000" pitchFamily="2" charset="2"/>
              <a:buChar char="v"/>
            </a:pPr>
            <a:r>
              <a:rPr lang="fr-FR" sz="3600" dirty="0"/>
              <a:t>Objectifs généraux du projet</a:t>
            </a:r>
          </a:p>
          <a:p>
            <a:pPr>
              <a:buFont typeface="Wingdings" panose="05000000000000000000" pitchFamily="2" charset="2"/>
              <a:buChar char="v"/>
            </a:pPr>
            <a:r>
              <a:rPr lang="fr-FR" sz="3600" dirty="0"/>
              <a:t>Fonctionnalités attendues</a:t>
            </a:r>
          </a:p>
          <a:p>
            <a:pPr>
              <a:buFont typeface="Wingdings" panose="05000000000000000000" pitchFamily="2" charset="2"/>
              <a:buChar char="v"/>
            </a:pPr>
            <a:r>
              <a:rPr lang="fr-FR" sz="3600" dirty="0"/>
              <a:t>Répartition des fonctionnalités par module</a:t>
            </a:r>
          </a:p>
          <a:p>
            <a:pPr>
              <a:buFont typeface="Wingdings" panose="05000000000000000000" pitchFamily="2" charset="2"/>
              <a:buChar char="v"/>
            </a:pPr>
            <a:r>
              <a:rPr lang="fr-FR" sz="3600" dirty="0"/>
              <a:t>Répartition du travail entre les étudiants</a:t>
            </a:r>
          </a:p>
          <a:p>
            <a:pPr>
              <a:buFont typeface="Wingdings" panose="05000000000000000000" pitchFamily="2" charset="2"/>
              <a:buChar char="v"/>
            </a:pPr>
            <a:r>
              <a:rPr lang="fr-FR" sz="3600" dirty="0"/>
              <a:t>Résultats</a:t>
            </a:r>
          </a:p>
          <a:p>
            <a:pPr>
              <a:buFont typeface="Wingdings" panose="05000000000000000000" pitchFamily="2" charset="2"/>
              <a:buChar char="v"/>
            </a:pPr>
            <a:r>
              <a:rPr lang="fr-FR" sz="3600" dirty="0"/>
              <a:t>Conclusion</a:t>
            </a:r>
          </a:p>
          <a:p>
            <a:pPr>
              <a:buFont typeface="Wingdings" panose="05000000000000000000" pitchFamily="2" charset="2"/>
              <a:buChar char="v"/>
            </a:pPr>
            <a:r>
              <a:rPr lang="fr-FR" sz="3600" dirty="0"/>
              <a:t>Démonstration</a:t>
            </a:r>
          </a:p>
          <a:p>
            <a:pPr algn="ctr"/>
            <a:endParaRPr lang="fr-FR" sz="3400" dirty="0"/>
          </a:p>
          <a:p>
            <a:pPr algn="ctr"/>
            <a:endParaRPr lang="fr-FR" sz="3600" dirty="0"/>
          </a:p>
          <a:p>
            <a:pPr algn="ctr"/>
            <a:endParaRPr lang="fr-FR" sz="3600" dirty="0"/>
          </a:p>
        </p:txBody>
      </p:sp>
      <p:sp>
        <p:nvSpPr>
          <p:cNvPr id="4" name="Espace réservé du pied de page 3">
            <a:extLst>
              <a:ext uri="{FF2B5EF4-FFF2-40B4-BE49-F238E27FC236}">
                <a16:creationId xmlns:a16="http://schemas.microsoft.com/office/drawing/2014/main" id="{9CF9937A-412C-4474-A144-33C93D21A192}"/>
              </a:ext>
            </a:extLst>
          </p:cNvPr>
          <p:cNvSpPr>
            <a:spLocks noGrp="1"/>
          </p:cNvSpPr>
          <p:nvPr>
            <p:ph type="ftr" sz="quarter" idx="11"/>
          </p:nvPr>
        </p:nvSpPr>
        <p:spPr/>
        <p:txBody>
          <a:bodyPr/>
          <a:lstStyle/>
          <a:p>
            <a:r>
              <a:rPr lang="en-US" dirty="0"/>
              <a:t>2</a:t>
            </a:r>
          </a:p>
        </p:txBody>
      </p:sp>
    </p:spTree>
    <p:extLst>
      <p:ext uri="{BB962C8B-B14F-4D97-AF65-F5344CB8AC3E}">
        <p14:creationId xmlns:p14="http://schemas.microsoft.com/office/powerpoint/2010/main" val="255005504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DFB3F9-41D8-4809-8D2E-BB4707FFAD3D}"/>
              </a:ext>
            </a:extLst>
          </p:cNvPr>
          <p:cNvSpPr>
            <a:spLocks noGrp="1"/>
          </p:cNvSpPr>
          <p:nvPr>
            <p:ph type="title"/>
          </p:nvPr>
        </p:nvSpPr>
        <p:spPr/>
        <p:txBody>
          <a:bodyPr/>
          <a:lstStyle/>
          <a:p>
            <a:pPr algn="ctr"/>
            <a:r>
              <a:rPr lang="fr-FR" dirty="0"/>
              <a:t>INTRODUCTION</a:t>
            </a:r>
          </a:p>
        </p:txBody>
      </p:sp>
      <p:sp>
        <p:nvSpPr>
          <p:cNvPr id="3" name="Espace réservé du contenu 2">
            <a:extLst>
              <a:ext uri="{FF2B5EF4-FFF2-40B4-BE49-F238E27FC236}">
                <a16:creationId xmlns:a16="http://schemas.microsoft.com/office/drawing/2014/main" id="{D25E235B-3AD8-4498-9ED7-B930F6D6DE86}"/>
              </a:ext>
            </a:extLst>
          </p:cNvPr>
          <p:cNvSpPr>
            <a:spLocks noGrp="1"/>
          </p:cNvSpPr>
          <p:nvPr>
            <p:ph idx="1"/>
          </p:nvPr>
        </p:nvSpPr>
        <p:spPr/>
        <p:txBody>
          <a:bodyPr>
            <a:normAutofit/>
          </a:bodyPr>
          <a:lstStyle/>
          <a:p>
            <a:pPr marL="0" indent="0">
              <a:buNone/>
            </a:pPr>
            <a:r>
              <a:rPr lang="fr-FR" sz="2800" dirty="0"/>
              <a:t>Avec le réchauffement climatique, la météo devient un outil indispensable pour prévenir les risques car si les experts ne sont pas tous en accord sur la multiplication des phénomènes climatiques tels que les tempêtes, ouragans, épisodes méditerranéens… Ils sont unanimes sur le fait que ceux-ci seront plus intenses à l’avenir.</a:t>
            </a:r>
          </a:p>
        </p:txBody>
      </p:sp>
      <p:sp>
        <p:nvSpPr>
          <p:cNvPr id="4" name="Espace réservé du pied de page 3">
            <a:extLst>
              <a:ext uri="{FF2B5EF4-FFF2-40B4-BE49-F238E27FC236}">
                <a16:creationId xmlns:a16="http://schemas.microsoft.com/office/drawing/2014/main" id="{F47393DF-D388-425A-B9BB-E931AF1975D7}"/>
              </a:ext>
            </a:extLst>
          </p:cNvPr>
          <p:cNvSpPr>
            <a:spLocks noGrp="1"/>
          </p:cNvSpPr>
          <p:nvPr>
            <p:ph type="ftr" sz="quarter" idx="11"/>
          </p:nvPr>
        </p:nvSpPr>
        <p:spPr/>
        <p:txBody>
          <a:bodyPr/>
          <a:lstStyle/>
          <a:p>
            <a:r>
              <a:rPr lang="en-US" dirty="0"/>
              <a:t>3</a:t>
            </a:r>
          </a:p>
        </p:txBody>
      </p:sp>
    </p:spTree>
    <p:extLst>
      <p:ext uri="{BB962C8B-B14F-4D97-AF65-F5344CB8AC3E}">
        <p14:creationId xmlns:p14="http://schemas.microsoft.com/office/powerpoint/2010/main" val="193326617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348206-0832-4DB0-B564-87B7F88C87FE}"/>
              </a:ext>
            </a:extLst>
          </p:cNvPr>
          <p:cNvSpPr>
            <a:spLocks noGrp="1"/>
          </p:cNvSpPr>
          <p:nvPr>
            <p:ph type="title"/>
          </p:nvPr>
        </p:nvSpPr>
        <p:spPr/>
        <p:txBody>
          <a:bodyPr/>
          <a:lstStyle/>
          <a:p>
            <a:pPr algn="ctr"/>
            <a:r>
              <a:rPr lang="fr-FR" dirty="0"/>
              <a:t>OBJECTIFS GÉNÉRAUX DU PROJET</a:t>
            </a:r>
          </a:p>
        </p:txBody>
      </p:sp>
      <p:sp>
        <p:nvSpPr>
          <p:cNvPr id="3" name="Espace réservé du contenu 2">
            <a:extLst>
              <a:ext uri="{FF2B5EF4-FFF2-40B4-BE49-F238E27FC236}">
                <a16:creationId xmlns:a16="http://schemas.microsoft.com/office/drawing/2014/main" id="{703A1A18-3470-4516-A397-CB8F55474FE4}"/>
              </a:ext>
            </a:extLst>
          </p:cNvPr>
          <p:cNvSpPr>
            <a:spLocks noGrp="1"/>
          </p:cNvSpPr>
          <p:nvPr>
            <p:ph idx="1"/>
          </p:nvPr>
        </p:nvSpPr>
        <p:spPr/>
        <p:txBody>
          <a:bodyPr>
            <a:normAutofit/>
          </a:bodyPr>
          <a:lstStyle/>
          <a:p>
            <a:pPr>
              <a:buFont typeface="Wingdings" panose="05000000000000000000" pitchFamily="2" charset="2"/>
              <a:buChar char="v"/>
            </a:pPr>
            <a:r>
              <a:rPr lang="fr-FR" dirty="0"/>
              <a:t>Une station météo mesure généralement les paramètres environnementaux suivants : la température de l’air, l’humidité relative, la pression atmosphérique, les cumuls des précipitations, l’intensité des précipitations, la vitesse et la direction du vent, les rayonnements solaires. Ces données sont très utiles, elles permettent de quantifier le cycle de l’eau, de prévoir le temps à l’avance, ou encore de prédire les différents dangers naturels qui pourraient survenir. Elles permettent surtout de faire des statistiques en calculant par exemple les températures moyennes sur un hiver et de les comparer par rapport aux “normales saisonnières”.</a:t>
            </a:r>
          </a:p>
          <a:p>
            <a:pPr>
              <a:buFont typeface="Wingdings" panose="05000000000000000000" pitchFamily="2" charset="2"/>
              <a:buChar char="v"/>
            </a:pPr>
            <a:r>
              <a:rPr lang="fr-FR" dirty="0"/>
              <a:t>Notre projet consistera à mettre en place une station météorologique qui collecte des données de capteurs, les stocke sur un serveur dans un Base de Données et les exploite pour faire des analyses et les affiche. Cet affichage peut se faire à distance via une appli mobile et/ou web.</a:t>
            </a:r>
          </a:p>
          <a:p>
            <a:pPr marL="0" indent="0">
              <a:buNone/>
            </a:pPr>
            <a:endParaRPr lang="fr-FR" dirty="0"/>
          </a:p>
        </p:txBody>
      </p:sp>
      <p:sp>
        <p:nvSpPr>
          <p:cNvPr id="4" name="Espace réservé du pied de page 3">
            <a:extLst>
              <a:ext uri="{FF2B5EF4-FFF2-40B4-BE49-F238E27FC236}">
                <a16:creationId xmlns:a16="http://schemas.microsoft.com/office/drawing/2014/main" id="{2155D54C-4612-44A6-B7DD-D8A676BD7AED}"/>
              </a:ext>
            </a:extLst>
          </p:cNvPr>
          <p:cNvSpPr>
            <a:spLocks noGrp="1"/>
          </p:cNvSpPr>
          <p:nvPr>
            <p:ph type="ftr" sz="quarter" idx="11"/>
          </p:nvPr>
        </p:nvSpPr>
        <p:spPr/>
        <p:txBody>
          <a:bodyPr/>
          <a:lstStyle/>
          <a:p>
            <a:r>
              <a:rPr lang="en-US" dirty="0"/>
              <a:t>4</a:t>
            </a:r>
          </a:p>
        </p:txBody>
      </p:sp>
    </p:spTree>
    <p:extLst>
      <p:ext uri="{BB962C8B-B14F-4D97-AF65-F5344CB8AC3E}">
        <p14:creationId xmlns:p14="http://schemas.microsoft.com/office/powerpoint/2010/main" val="249999191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9CE419-BB31-401F-817F-E6424334739B}"/>
              </a:ext>
            </a:extLst>
          </p:cNvPr>
          <p:cNvSpPr>
            <a:spLocks noGrp="1"/>
          </p:cNvSpPr>
          <p:nvPr>
            <p:ph type="title"/>
          </p:nvPr>
        </p:nvSpPr>
        <p:spPr>
          <a:xfrm>
            <a:off x="677334" y="609600"/>
            <a:ext cx="8596668" cy="1320800"/>
          </a:xfrm>
        </p:spPr>
        <p:txBody>
          <a:bodyPr/>
          <a:lstStyle/>
          <a:p>
            <a:pPr algn="ctr"/>
            <a:r>
              <a:rPr lang="fr-FR" dirty="0"/>
              <a:t>FONCTIONNALITÉS ATTENDUES</a:t>
            </a:r>
          </a:p>
        </p:txBody>
      </p:sp>
      <p:sp>
        <p:nvSpPr>
          <p:cNvPr id="4" name="Espace réservé du pied de page 3">
            <a:extLst>
              <a:ext uri="{FF2B5EF4-FFF2-40B4-BE49-F238E27FC236}">
                <a16:creationId xmlns:a16="http://schemas.microsoft.com/office/drawing/2014/main" id="{0BB2F6C7-DF29-4868-A22A-92AF8B2B6EAD}"/>
              </a:ext>
            </a:extLst>
          </p:cNvPr>
          <p:cNvSpPr>
            <a:spLocks noGrp="1"/>
          </p:cNvSpPr>
          <p:nvPr>
            <p:ph type="ftr" sz="quarter" idx="11"/>
          </p:nvPr>
        </p:nvSpPr>
        <p:spPr>
          <a:xfrm>
            <a:off x="677334" y="6041362"/>
            <a:ext cx="6297612" cy="365125"/>
          </a:xfrm>
        </p:spPr>
        <p:txBody>
          <a:bodyPr/>
          <a:lstStyle/>
          <a:p>
            <a:r>
              <a:rPr lang="en-US"/>
              <a:t>5</a:t>
            </a:r>
            <a:endParaRPr lang="en-US" dirty="0"/>
          </a:p>
        </p:txBody>
      </p:sp>
      <p:pic>
        <p:nvPicPr>
          <p:cNvPr id="6" name="Image 5">
            <a:extLst>
              <a:ext uri="{FF2B5EF4-FFF2-40B4-BE49-F238E27FC236}">
                <a16:creationId xmlns:a16="http://schemas.microsoft.com/office/drawing/2014/main" id="{71F1FCAF-26CE-4AB1-BEC6-115C541681A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7334" y="1511327"/>
            <a:ext cx="8596668" cy="4530035"/>
          </a:xfrm>
          <a:prstGeom prst="rect">
            <a:avLst/>
          </a:prstGeom>
          <a:noFill/>
          <a:ln>
            <a:noFill/>
          </a:ln>
        </p:spPr>
      </p:pic>
      <p:sp>
        <p:nvSpPr>
          <p:cNvPr id="11" name="ZoneTexte 10">
            <a:extLst>
              <a:ext uri="{FF2B5EF4-FFF2-40B4-BE49-F238E27FC236}">
                <a16:creationId xmlns:a16="http://schemas.microsoft.com/office/drawing/2014/main" id="{A90B5952-2EE2-470F-88E3-8C4C31ECBCE8}"/>
              </a:ext>
            </a:extLst>
          </p:cNvPr>
          <p:cNvSpPr txBox="1"/>
          <p:nvPr/>
        </p:nvSpPr>
        <p:spPr>
          <a:xfrm>
            <a:off x="6877878" y="2796209"/>
            <a:ext cx="450574" cy="369332"/>
          </a:xfrm>
          <a:prstGeom prst="rect">
            <a:avLst/>
          </a:prstGeom>
          <a:noFill/>
        </p:spPr>
        <p:txBody>
          <a:bodyPr wrap="square" rtlCol="0">
            <a:spAutoFit/>
          </a:bodyPr>
          <a:lstStyle/>
          <a:p>
            <a:r>
              <a:rPr lang="fr-FR" dirty="0"/>
              <a:t>F1</a:t>
            </a:r>
          </a:p>
        </p:txBody>
      </p:sp>
      <p:sp>
        <p:nvSpPr>
          <p:cNvPr id="14" name="ZoneTexte 13">
            <a:extLst>
              <a:ext uri="{FF2B5EF4-FFF2-40B4-BE49-F238E27FC236}">
                <a16:creationId xmlns:a16="http://schemas.microsoft.com/office/drawing/2014/main" id="{B2182564-D247-4C0C-A61E-1A570FD23F12}"/>
              </a:ext>
            </a:extLst>
          </p:cNvPr>
          <p:cNvSpPr txBox="1"/>
          <p:nvPr/>
        </p:nvSpPr>
        <p:spPr>
          <a:xfrm>
            <a:off x="7838660" y="4027367"/>
            <a:ext cx="450574" cy="369332"/>
          </a:xfrm>
          <a:prstGeom prst="rect">
            <a:avLst/>
          </a:prstGeom>
          <a:noFill/>
        </p:spPr>
        <p:txBody>
          <a:bodyPr wrap="square" rtlCol="0">
            <a:spAutoFit/>
          </a:bodyPr>
          <a:lstStyle/>
          <a:p>
            <a:r>
              <a:rPr lang="fr-FR" dirty="0"/>
              <a:t>F1</a:t>
            </a:r>
          </a:p>
        </p:txBody>
      </p:sp>
      <p:sp>
        <p:nvSpPr>
          <p:cNvPr id="15" name="ZoneTexte 14">
            <a:extLst>
              <a:ext uri="{FF2B5EF4-FFF2-40B4-BE49-F238E27FC236}">
                <a16:creationId xmlns:a16="http://schemas.microsoft.com/office/drawing/2014/main" id="{C18B0274-F832-495B-9176-55057C373373}"/>
              </a:ext>
            </a:extLst>
          </p:cNvPr>
          <p:cNvSpPr txBox="1"/>
          <p:nvPr/>
        </p:nvSpPr>
        <p:spPr>
          <a:xfrm>
            <a:off x="4935911" y="3591678"/>
            <a:ext cx="450574" cy="369332"/>
          </a:xfrm>
          <a:prstGeom prst="rect">
            <a:avLst/>
          </a:prstGeom>
          <a:noFill/>
        </p:spPr>
        <p:txBody>
          <a:bodyPr wrap="square" rtlCol="0">
            <a:spAutoFit/>
          </a:bodyPr>
          <a:lstStyle/>
          <a:p>
            <a:r>
              <a:rPr lang="fr-FR" dirty="0"/>
              <a:t>F2</a:t>
            </a:r>
          </a:p>
        </p:txBody>
      </p:sp>
      <p:sp>
        <p:nvSpPr>
          <p:cNvPr id="16" name="ZoneTexte 15">
            <a:extLst>
              <a:ext uri="{FF2B5EF4-FFF2-40B4-BE49-F238E27FC236}">
                <a16:creationId xmlns:a16="http://schemas.microsoft.com/office/drawing/2014/main" id="{4A1D917B-582B-4BE2-862D-2E9C1F86C996}"/>
              </a:ext>
            </a:extLst>
          </p:cNvPr>
          <p:cNvSpPr txBox="1"/>
          <p:nvPr/>
        </p:nvSpPr>
        <p:spPr>
          <a:xfrm>
            <a:off x="2246243" y="3431883"/>
            <a:ext cx="450574" cy="369332"/>
          </a:xfrm>
          <a:prstGeom prst="rect">
            <a:avLst/>
          </a:prstGeom>
          <a:noFill/>
        </p:spPr>
        <p:txBody>
          <a:bodyPr wrap="square" rtlCol="0">
            <a:spAutoFit/>
          </a:bodyPr>
          <a:lstStyle/>
          <a:p>
            <a:r>
              <a:rPr lang="fr-FR" dirty="0"/>
              <a:t>F3</a:t>
            </a:r>
          </a:p>
        </p:txBody>
      </p:sp>
      <p:sp>
        <p:nvSpPr>
          <p:cNvPr id="17" name="ZoneTexte 16">
            <a:extLst>
              <a:ext uri="{FF2B5EF4-FFF2-40B4-BE49-F238E27FC236}">
                <a16:creationId xmlns:a16="http://schemas.microsoft.com/office/drawing/2014/main" id="{3C817F89-5AE0-4512-9D21-C904C72C7109}"/>
              </a:ext>
            </a:extLst>
          </p:cNvPr>
          <p:cNvSpPr txBox="1"/>
          <p:nvPr/>
        </p:nvSpPr>
        <p:spPr>
          <a:xfrm>
            <a:off x="677334" y="5522815"/>
            <a:ext cx="2517913" cy="369332"/>
          </a:xfrm>
          <a:prstGeom prst="rect">
            <a:avLst/>
          </a:prstGeom>
          <a:noFill/>
        </p:spPr>
        <p:txBody>
          <a:bodyPr wrap="square" rtlCol="0">
            <a:spAutoFit/>
          </a:bodyPr>
          <a:lstStyle/>
          <a:p>
            <a:r>
              <a:rPr lang="fr-FR" dirty="0"/>
              <a:t>F4, F5, F6, F7, F8, F9</a:t>
            </a:r>
          </a:p>
        </p:txBody>
      </p:sp>
    </p:spTree>
    <p:extLst>
      <p:ext uri="{BB962C8B-B14F-4D97-AF65-F5344CB8AC3E}">
        <p14:creationId xmlns:p14="http://schemas.microsoft.com/office/powerpoint/2010/main" val="5948872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223965-B777-4667-A39F-8C9384F79E5C}"/>
              </a:ext>
            </a:extLst>
          </p:cNvPr>
          <p:cNvSpPr>
            <a:spLocks noGrp="1"/>
          </p:cNvSpPr>
          <p:nvPr>
            <p:ph type="title"/>
          </p:nvPr>
        </p:nvSpPr>
        <p:spPr/>
        <p:txBody>
          <a:bodyPr/>
          <a:lstStyle/>
          <a:p>
            <a:pPr algn="ctr"/>
            <a:r>
              <a:rPr lang="fr-FR" dirty="0"/>
              <a:t>FONCTIONNALITÉS ATTENDUES</a:t>
            </a:r>
          </a:p>
        </p:txBody>
      </p:sp>
      <p:sp>
        <p:nvSpPr>
          <p:cNvPr id="3" name="Espace réservé du contenu 2">
            <a:extLst>
              <a:ext uri="{FF2B5EF4-FFF2-40B4-BE49-F238E27FC236}">
                <a16:creationId xmlns:a16="http://schemas.microsoft.com/office/drawing/2014/main" id="{3056C021-0DAE-4FF8-8BB1-5F1D82D4E972}"/>
              </a:ext>
            </a:extLst>
          </p:cNvPr>
          <p:cNvSpPr>
            <a:spLocks noGrp="1"/>
          </p:cNvSpPr>
          <p:nvPr>
            <p:ph idx="1"/>
          </p:nvPr>
        </p:nvSpPr>
        <p:spPr/>
        <p:txBody>
          <a:bodyPr>
            <a:normAutofit lnSpcReduction="10000"/>
          </a:bodyPr>
          <a:lstStyle/>
          <a:p>
            <a:pPr>
              <a:buFont typeface="Wingdings" panose="05000000000000000000" pitchFamily="2" charset="2"/>
              <a:buChar char="v"/>
            </a:pPr>
            <a:r>
              <a:rPr lang="fr-FR" dirty="0"/>
              <a:t>F1: Collecte de données par le mât</a:t>
            </a:r>
          </a:p>
          <a:p>
            <a:pPr>
              <a:buFont typeface="Wingdings" panose="05000000000000000000" pitchFamily="2" charset="2"/>
              <a:buChar char="v"/>
            </a:pPr>
            <a:r>
              <a:rPr lang="fr-FR" dirty="0"/>
              <a:t>F2: Transmission des données en LoRa</a:t>
            </a:r>
          </a:p>
          <a:p>
            <a:pPr>
              <a:buFont typeface="Wingdings" panose="05000000000000000000" pitchFamily="2" charset="2"/>
              <a:buChar char="v"/>
            </a:pPr>
            <a:r>
              <a:rPr lang="fr-FR" dirty="0"/>
              <a:t>F2’: Réception des données en LoRa et envoi des données au Raspberry® pi3®</a:t>
            </a:r>
          </a:p>
          <a:p>
            <a:pPr>
              <a:buFont typeface="Wingdings" panose="05000000000000000000" pitchFamily="2" charset="2"/>
              <a:buChar char="v"/>
            </a:pPr>
            <a:r>
              <a:rPr lang="fr-FR" dirty="0"/>
              <a:t>F3: Collecte des données par le Raspberry® pi3® à fréquence variable</a:t>
            </a:r>
          </a:p>
          <a:p>
            <a:pPr>
              <a:buFont typeface="Wingdings" panose="05000000000000000000" pitchFamily="2" charset="2"/>
              <a:buChar char="v"/>
            </a:pPr>
            <a:r>
              <a:rPr lang="fr-FR" dirty="0"/>
              <a:t>F4: Notification en temps réel lorsque le vent est trop fort (&gt;20km/h)</a:t>
            </a:r>
          </a:p>
          <a:p>
            <a:pPr>
              <a:buFont typeface="Wingdings" panose="05000000000000000000" pitchFamily="2" charset="2"/>
              <a:buChar char="v"/>
            </a:pPr>
            <a:r>
              <a:rPr lang="fr-FR" dirty="0"/>
              <a:t>F5: Stockage des données dans la base de données</a:t>
            </a:r>
          </a:p>
          <a:p>
            <a:pPr>
              <a:buFont typeface="Wingdings" panose="05000000000000000000" pitchFamily="2" charset="2"/>
              <a:buChar char="v"/>
            </a:pPr>
            <a:r>
              <a:rPr lang="fr-FR" dirty="0"/>
              <a:t>F6: Application web pour l’affichage des données</a:t>
            </a:r>
          </a:p>
          <a:p>
            <a:pPr>
              <a:buFont typeface="Wingdings" panose="05000000000000000000" pitchFamily="2" charset="2"/>
              <a:buChar char="v"/>
            </a:pPr>
            <a:r>
              <a:rPr lang="fr-FR" dirty="0"/>
              <a:t>F7: Accès distant au serveur web avec accès sécurisé et certificat</a:t>
            </a:r>
          </a:p>
          <a:p>
            <a:pPr>
              <a:buFont typeface="Wingdings" panose="05000000000000000000" pitchFamily="2" charset="2"/>
              <a:buChar char="v"/>
            </a:pPr>
            <a:r>
              <a:rPr lang="fr-FR" dirty="0"/>
              <a:t>F8: Application mobile qui va pointer vers le serveur web</a:t>
            </a:r>
          </a:p>
          <a:p>
            <a:pPr>
              <a:buFont typeface="Wingdings" panose="05000000000000000000" pitchFamily="2" charset="2"/>
              <a:buChar char="v"/>
            </a:pPr>
            <a:r>
              <a:rPr lang="fr-FR" dirty="0"/>
              <a:t>F9: Accès à la webcam en direct</a:t>
            </a:r>
          </a:p>
        </p:txBody>
      </p:sp>
      <p:sp>
        <p:nvSpPr>
          <p:cNvPr id="4" name="Espace réservé du pied de page 3">
            <a:extLst>
              <a:ext uri="{FF2B5EF4-FFF2-40B4-BE49-F238E27FC236}">
                <a16:creationId xmlns:a16="http://schemas.microsoft.com/office/drawing/2014/main" id="{EFA0CD69-FFF7-4F7A-99D1-36A4332E27F2}"/>
              </a:ext>
            </a:extLst>
          </p:cNvPr>
          <p:cNvSpPr>
            <a:spLocks noGrp="1"/>
          </p:cNvSpPr>
          <p:nvPr>
            <p:ph type="ftr" sz="quarter" idx="11"/>
          </p:nvPr>
        </p:nvSpPr>
        <p:spPr/>
        <p:txBody>
          <a:bodyPr/>
          <a:lstStyle/>
          <a:p>
            <a:r>
              <a:rPr lang="en-US" dirty="0"/>
              <a:t>6</a:t>
            </a:r>
          </a:p>
        </p:txBody>
      </p:sp>
    </p:spTree>
    <p:extLst>
      <p:ext uri="{BB962C8B-B14F-4D97-AF65-F5344CB8AC3E}">
        <p14:creationId xmlns:p14="http://schemas.microsoft.com/office/powerpoint/2010/main" val="15306441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AA74CC-C0BD-44CC-8D5A-EEB43A9C5C3C}"/>
              </a:ext>
            </a:extLst>
          </p:cNvPr>
          <p:cNvSpPr>
            <a:spLocks noGrp="1"/>
          </p:cNvSpPr>
          <p:nvPr>
            <p:ph type="title"/>
          </p:nvPr>
        </p:nvSpPr>
        <p:spPr/>
        <p:txBody>
          <a:bodyPr>
            <a:normAutofit fontScale="90000"/>
          </a:bodyPr>
          <a:lstStyle/>
          <a:p>
            <a:pPr algn="ctr"/>
            <a:r>
              <a:rPr lang="fr-FR" sz="4000" dirty="0"/>
              <a:t>RÉPARTITION DES FONCTIONNALITÉS PAR MODULE</a:t>
            </a:r>
            <a:r>
              <a:rPr lang="fr-FR" dirty="0"/>
              <a:t/>
            </a:r>
            <a:br>
              <a:rPr lang="fr-FR" dirty="0"/>
            </a:br>
            <a:endParaRPr lang="fr-FR" dirty="0"/>
          </a:p>
        </p:txBody>
      </p:sp>
      <p:sp>
        <p:nvSpPr>
          <p:cNvPr id="4" name="Espace réservé du pied de page 3">
            <a:extLst>
              <a:ext uri="{FF2B5EF4-FFF2-40B4-BE49-F238E27FC236}">
                <a16:creationId xmlns:a16="http://schemas.microsoft.com/office/drawing/2014/main" id="{A096057B-3661-4649-8131-B962437554D9}"/>
              </a:ext>
            </a:extLst>
          </p:cNvPr>
          <p:cNvSpPr>
            <a:spLocks noGrp="1"/>
          </p:cNvSpPr>
          <p:nvPr>
            <p:ph type="ftr" sz="quarter" idx="11"/>
          </p:nvPr>
        </p:nvSpPr>
        <p:spPr/>
        <p:txBody>
          <a:bodyPr/>
          <a:lstStyle/>
          <a:p>
            <a:r>
              <a:rPr lang="en-US" dirty="0"/>
              <a:t>7</a:t>
            </a:r>
          </a:p>
        </p:txBody>
      </p:sp>
      <p:graphicFrame>
        <p:nvGraphicFramePr>
          <p:cNvPr id="11" name="Diagramme 10">
            <a:extLst>
              <a:ext uri="{FF2B5EF4-FFF2-40B4-BE49-F238E27FC236}">
                <a16:creationId xmlns:a16="http://schemas.microsoft.com/office/drawing/2014/main" id="{2EFEA277-ED7D-4E89-A545-C6A98DDDD413}"/>
              </a:ext>
            </a:extLst>
          </p:cNvPr>
          <p:cNvGraphicFramePr/>
          <p:nvPr>
            <p:extLst>
              <p:ext uri="{D42A27DB-BD31-4B8C-83A1-F6EECF244321}">
                <p14:modId xmlns:p14="http://schemas.microsoft.com/office/powerpoint/2010/main" val="1544072654"/>
              </p:ext>
            </p:extLst>
          </p:nvPr>
        </p:nvGraphicFramePr>
        <p:xfrm>
          <a:off x="911668" y="1567805"/>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03845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92195A-183F-45E6-AEBC-7148C5E2FDC4}"/>
              </a:ext>
            </a:extLst>
          </p:cNvPr>
          <p:cNvSpPr>
            <a:spLocks noGrp="1"/>
          </p:cNvSpPr>
          <p:nvPr>
            <p:ph type="title"/>
          </p:nvPr>
        </p:nvSpPr>
        <p:spPr/>
        <p:txBody>
          <a:bodyPr/>
          <a:lstStyle/>
          <a:p>
            <a:pPr algn="ctr"/>
            <a:r>
              <a:rPr lang="fr-FR" dirty="0"/>
              <a:t>RÉPARTITION DU TRAVAIL ENTRE LES ÉTUDIANTS</a:t>
            </a:r>
          </a:p>
        </p:txBody>
      </p:sp>
      <p:graphicFrame>
        <p:nvGraphicFramePr>
          <p:cNvPr id="5" name="Espace réservé du contenu 4">
            <a:extLst>
              <a:ext uri="{FF2B5EF4-FFF2-40B4-BE49-F238E27FC236}">
                <a16:creationId xmlns:a16="http://schemas.microsoft.com/office/drawing/2014/main" id="{3E5CE04D-9F6C-4C14-BD58-3ECDEA9B3D3C}"/>
              </a:ext>
            </a:extLst>
          </p:cNvPr>
          <p:cNvGraphicFramePr>
            <a:graphicFrameLocks noGrp="1"/>
          </p:cNvGraphicFramePr>
          <p:nvPr>
            <p:ph idx="1"/>
            <p:extLst>
              <p:ext uri="{D42A27DB-BD31-4B8C-83A1-F6EECF244321}">
                <p14:modId xmlns:p14="http://schemas.microsoft.com/office/powerpoint/2010/main" val="14673437"/>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Espace réservé du pied de page 3">
            <a:extLst>
              <a:ext uri="{FF2B5EF4-FFF2-40B4-BE49-F238E27FC236}">
                <a16:creationId xmlns:a16="http://schemas.microsoft.com/office/drawing/2014/main" id="{B0094819-6038-4F5C-8181-124538A01C07}"/>
              </a:ext>
            </a:extLst>
          </p:cNvPr>
          <p:cNvSpPr>
            <a:spLocks noGrp="1"/>
          </p:cNvSpPr>
          <p:nvPr>
            <p:ph type="ftr" sz="quarter" idx="11"/>
          </p:nvPr>
        </p:nvSpPr>
        <p:spPr/>
        <p:txBody>
          <a:bodyPr/>
          <a:lstStyle/>
          <a:p>
            <a:r>
              <a:rPr lang="en-US" dirty="0"/>
              <a:t>8</a:t>
            </a:r>
          </a:p>
        </p:txBody>
      </p:sp>
    </p:spTree>
    <p:extLst>
      <p:ext uri="{BB962C8B-B14F-4D97-AF65-F5344CB8AC3E}">
        <p14:creationId xmlns:p14="http://schemas.microsoft.com/office/powerpoint/2010/main" val="90409993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A31CB30-E0E7-4B2C-A3A3-816872C287B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2" name="Straight Connector 21">
              <a:extLst>
                <a:ext uri="{FF2B5EF4-FFF2-40B4-BE49-F238E27FC236}">
                  <a16:creationId xmlns:a16="http://schemas.microsoft.com/office/drawing/2014/main" id="{05AD4E29-B61A-40BE-97BC-68E77C1EB70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CC18DED4-B929-47C8-B57F-F3C89014320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8214A095-576F-461F-A154-1FC4202D719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5">
              <a:extLst>
                <a:ext uri="{FF2B5EF4-FFF2-40B4-BE49-F238E27FC236}">
                  <a16:creationId xmlns:a16="http://schemas.microsoft.com/office/drawing/2014/main" id="{515F2694-7885-4B84-A9A1-A55707FE6A2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0542D629-79A6-44ED-AC25-F55A6E2A24F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7">
              <a:extLst>
                <a:ext uri="{FF2B5EF4-FFF2-40B4-BE49-F238E27FC236}">
                  <a16:creationId xmlns:a16="http://schemas.microsoft.com/office/drawing/2014/main" id="{B41D9E3C-5E56-476D-9AD3-BFB8B56314E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8">
              <a:extLst>
                <a:ext uri="{FF2B5EF4-FFF2-40B4-BE49-F238E27FC236}">
                  <a16:creationId xmlns:a16="http://schemas.microsoft.com/office/drawing/2014/main" id="{8F87D754-D0AA-499C-81E1-80EC0595EA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9">
              <a:extLst>
                <a:ext uri="{FF2B5EF4-FFF2-40B4-BE49-F238E27FC236}">
                  <a16:creationId xmlns:a16="http://schemas.microsoft.com/office/drawing/2014/main" id="{970C55C7-6473-4215-A4E7-EAF80DCBC0C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CA11488B-749A-4380-B3CA-44459353149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E11E930F-4EA6-4224-8AF2-950E509723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re 1">
            <a:extLst>
              <a:ext uri="{FF2B5EF4-FFF2-40B4-BE49-F238E27FC236}">
                <a16:creationId xmlns:a16="http://schemas.microsoft.com/office/drawing/2014/main" id="{13AFDD57-0D22-43C0-B8E5-5392A0A229BB}"/>
              </a:ext>
            </a:extLst>
          </p:cNvPr>
          <p:cNvSpPr>
            <a:spLocks noGrp="1"/>
          </p:cNvSpPr>
          <p:nvPr>
            <p:ph type="title"/>
          </p:nvPr>
        </p:nvSpPr>
        <p:spPr>
          <a:xfrm>
            <a:off x="677334" y="609600"/>
            <a:ext cx="8596668" cy="1320800"/>
          </a:xfrm>
        </p:spPr>
        <p:txBody>
          <a:bodyPr vert="horz" lIns="91440" tIns="45720" rIns="91440" bIns="45720" rtlCol="0" anchor="t">
            <a:normAutofit/>
          </a:bodyPr>
          <a:lstStyle/>
          <a:p>
            <a:pPr algn="ctr"/>
            <a:r>
              <a:rPr lang="en-US" sz="3600" dirty="0"/>
              <a:t>RÉSULTATS</a:t>
            </a:r>
          </a:p>
        </p:txBody>
      </p:sp>
      <p:sp>
        <p:nvSpPr>
          <p:cNvPr id="16" name="Espace réservé du texte 15">
            <a:extLst>
              <a:ext uri="{FF2B5EF4-FFF2-40B4-BE49-F238E27FC236}">
                <a16:creationId xmlns:a16="http://schemas.microsoft.com/office/drawing/2014/main" id="{DB424E33-5058-40C9-8A22-16D50D6CD0A3}"/>
              </a:ext>
            </a:extLst>
          </p:cNvPr>
          <p:cNvSpPr>
            <a:spLocks noGrp="1"/>
          </p:cNvSpPr>
          <p:nvPr>
            <p:ph type="body" sz="half" idx="2"/>
          </p:nvPr>
        </p:nvSpPr>
        <p:spPr>
          <a:xfrm>
            <a:off x="677334" y="2160589"/>
            <a:ext cx="3957349" cy="3749323"/>
          </a:xfrm>
        </p:spPr>
        <p:txBody>
          <a:bodyPr vert="horz" lIns="91440" tIns="45720" rIns="91440" bIns="45720" rtlCol="0">
            <a:normAutofit/>
          </a:bodyPr>
          <a:lstStyle/>
          <a:p>
            <a:r>
              <a:rPr lang="en-US" dirty="0"/>
              <a:t> </a:t>
            </a:r>
          </a:p>
        </p:txBody>
      </p:sp>
      <p:sp>
        <p:nvSpPr>
          <p:cNvPr id="4" name="Espace réservé du pied de page 3">
            <a:extLst>
              <a:ext uri="{FF2B5EF4-FFF2-40B4-BE49-F238E27FC236}">
                <a16:creationId xmlns:a16="http://schemas.microsoft.com/office/drawing/2014/main" id="{F21FE83F-7B2B-4311-89C3-4A7274BEFEE3}"/>
              </a:ext>
            </a:extLst>
          </p:cNvPr>
          <p:cNvSpPr>
            <a:spLocks noGrp="1"/>
          </p:cNvSpPr>
          <p:nvPr>
            <p:ph type="ftr" sz="quarter" idx="11"/>
          </p:nvPr>
        </p:nvSpPr>
        <p:spPr>
          <a:xfrm>
            <a:off x="677334" y="6041362"/>
            <a:ext cx="5526729"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latin typeface="+mn-lt"/>
                <a:ea typeface="+mn-ea"/>
                <a:cs typeface="+mn-cs"/>
              </a:rPr>
              <a:t>9</a:t>
            </a:r>
          </a:p>
        </p:txBody>
      </p:sp>
      <p:graphicFrame>
        <p:nvGraphicFramePr>
          <p:cNvPr id="9" name="Tableau 9">
            <a:extLst>
              <a:ext uri="{FF2B5EF4-FFF2-40B4-BE49-F238E27FC236}">
                <a16:creationId xmlns:a16="http://schemas.microsoft.com/office/drawing/2014/main" id="{9BAFD9BD-425E-4E28-AB58-7F604F3E9F05}"/>
              </a:ext>
            </a:extLst>
          </p:cNvPr>
          <p:cNvGraphicFramePr>
            <a:graphicFrameLocks noGrp="1"/>
          </p:cNvGraphicFramePr>
          <p:nvPr>
            <p:ph idx="1"/>
            <p:extLst>
              <p:ext uri="{D42A27DB-BD31-4B8C-83A1-F6EECF244321}">
                <p14:modId xmlns:p14="http://schemas.microsoft.com/office/powerpoint/2010/main" val="1899733097"/>
              </p:ext>
            </p:extLst>
          </p:nvPr>
        </p:nvGraphicFramePr>
        <p:xfrm>
          <a:off x="1419832" y="1696249"/>
          <a:ext cx="7106695" cy="4235709"/>
        </p:xfrm>
        <a:graphic>
          <a:graphicData uri="http://schemas.openxmlformats.org/drawingml/2006/table">
            <a:tbl>
              <a:tblPr firstRow="1" bandRow="1">
                <a:tableStyleId>{5C22544A-7EE6-4342-B048-85BDC9FD1C3A}</a:tableStyleId>
              </a:tblPr>
              <a:tblGrid>
                <a:gridCol w="5971386">
                  <a:extLst>
                    <a:ext uri="{9D8B030D-6E8A-4147-A177-3AD203B41FA5}">
                      <a16:colId xmlns:a16="http://schemas.microsoft.com/office/drawing/2014/main" val="3852867570"/>
                    </a:ext>
                  </a:extLst>
                </a:gridCol>
                <a:gridCol w="1135309">
                  <a:extLst>
                    <a:ext uri="{9D8B030D-6E8A-4147-A177-3AD203B41FA5}">
                      <a16:colId xmlns:a16="http://schemas.microsoft.com/office/drawing/2014/main" val="2253230655"/>
                    </a:ext>
                  </a:extLst>
                </a:gridCol>
              </a:tblGrid>
              <a:tr h="282438">
                <a:tc>
                  <a:txBody>
                    <a:bodyPr/>
                    <a:lstStyle/>
                    <a:p>
                      <a:pPr algn="ctr"/>
                      <a:r>
                        <a:rPr lang="fr-FR" sz="1800" dirty="0"/>
                        <a:t>FONCTIONNALITÉ</a:t>
                      </a:r>
                    </a:p>
                  </a:txBody>
                  <a:tcPr marL="30318" marR="30318" marT="28868" marB="28868"/>
                </a:tc>
                <a:tc>
                  <a:txBody>
                    <a:bodyPr/>
                    <a:lstStyle/>
                    <a:p>
                      <a:pPr algn="ctr"/>
                      <a:r>
                        <a:rPr lang="fr-FR" sz="1800" dirty="0"/>
                        <a:t>ÉTAT</a:t>
                      </a:r>
                    </a:p>
                  </a:txBody>
                  <a:tcPr marL="30318" marR="30318" marT="28868" marB="28868"/>
                </a:tc>
                <a:extLst>
                  <a:ext uri="{0D108BD9-81ED-4DB2-BD59-A6C34878D82A}">
                    <a16:rowId xmlns:a16="http://schemas.microsoft.com/office/drawing/2014/main" val="2376299691"/>
                  </a:ext>
                </a:extLst>
              </a:tr>
              <a:tr h="282438">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1400" dirty="0"/>
                        <a:t>F1: Collecte de données par le mât</a:t>
                      </a:r>
                    </a:p>
                  </a:txBody>
                  <a:tcPr marL="30318" marR="30318" marT="28868" marB="28868"/>
                </a:tc>
                <a:tc>
                  <a:txBody>
                    <a:bodyPr/>
                    <a:lstStyle/>
                    <a:p>
                      <a:endParaRPr lang="fr-FR" sz="1400">
                        <a:solidFill>
                          <a:srgbClr val="92D050"/>
                        </a:solidFill>
                      </a:endParaRPr>
                    </a:p>
                  </a:txBody>
                  <a:tcPr marL="30318" marR="30318" marT="28868" marB="28868">
                    <a:solidFill>
                      <a:srgbClr val="92D050"/>
                    </a:solidFill>
                  </a:tcPr>
                </a:tc>
                <a:extLst>
                  <a:ext uri="{0D108BD9-81ED-4DB2-BD59-A6C34878D82A}">
                    <a16:rowId xmlns:a16="http://schemas.microsoft.com/office/drawing/2014/main" val="982909641"/>
                  </a:ext>
                </a:extLst>
              </a:tr>
              <a:tr h="282438">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1400"/>
                        <a:t>F2: Transmission des données en LoRa</a:t>
                      </a:r>
                    </a:p>
                  </a:txBody>
                  <a:tcPr marL="30318" marR="30318" marT="28868" marB="28868"/>
                </a:tc>
                <a:tc>
                  <a:txBody>
                    <a:bodyPr/>
                    <a:lstStyle/>
                    <a:p>
                      <a:endParaRPr lang="fr-FR" sz="1400" dirty="0"/>
                    </a:p>
                  </a:txBody>
                  <a:tcPr marL="30318" marR="30318" marT="28868" marB="28868">
                    <a:solidFill>
                      <a:schemeClr val="accent4"/>
                    </a:solidFill>
                  </a:tcPr>
                </a:tc>
                <a:extLst>
                  <a:ext uri="{0D108BD9-81ED-4DB2-BD59-A6C34878D82A}">
                    <a16:rowId xmlns:a16="http://schemas.microsoft.com/office/drawing/2014/main" val="3811941821"/>
                  </a:ext>
                </a:extLst>
              </a:tr>
              <a:tr h="475008">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1400" dirty="0"/>
                        <a:t>F2’: Réception des données en LoRa et envoi des données au Raspberry® pi3®</a:t>
                      </a:r>
                    </a:p>
                  </a:txBody>
                  <a:tcPr marL="30318" marR="30318" marT="28868" marB="28868"/>
                </a:tc>
                <a:tc>
                  <a:txBody>
                    <a:bodyPr/>
                    <a:lstStyle/>
                    <a:p>
                      <a:endParaRPr lang="fr-FR" sz="1400" dirty="0"/>
                    </a:p>
                  </a:txBody>
                  <a:tcPr marL="30318" marR="30318" marT="28868" marB="28868">
                    <a:solidFill>
                      <a:schemeClr val="accent4"/>
                    </a:solidFill>
                  </a:tcPr>
                </a:tc>
                <a:extLst>
                  <a:ext uri="{0D108BD9-81ED-4DB2-BD59-A6C34878D82A}">
                    <a16:rowId xmlns:a16="http://schemas.microsoft.com/office/drawing/2014/main" val="82960596"/>
                  </a:ext>
                </a:extLst>
              </a:tr>
              <a:tr h="475008">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1400" dirty="0"/>
                        <a:t>F3: Collecte des données par le Raspberry® pi3® à fréquence variable</a:t>
                      </a:r>
                    </a:p>
                  </a:txBody>
                  <a:tcPr marL="30318" marR="30318" marT="28868" marB="28868"/>
                </a:tc>
                <a:tc>
                  <a:txBody>
                    <a:bodyPr/>
                    <a:lstStyle/>
                    <a:p>
                      <a:endParaRPr lang="fr-FR" sz="1400" dirty="0"/>
                    </a:p>
                  </a:txBody>
                  <a:tcPr marL="30318" marR="30318" marT="28868" marB="28868">
                    <a:solidFill>
                      <a:srgbClr val="92D050"/>
                    </a:solidFill>
                  </a:tcPr>
                </a:tc>
                <a:extLst>
                  <a:ext uri="{0D108BD9-81ED-4DB2-BD59-A6C34878D82A}">
                    <a16:rowId xmlns:a16="http://schemas.microsoft.com/office/drawing/2014/main" val="2800974903"/>
                  </a:ext>
                </a:extLst>
              </a:tr>
              <a:tr h="475008">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1400" dirty="0"/>
                        <a:t>F4: Notification en temps réel lorsque le vent est trop fort (&gt;20km/h)</a:t>
                      </a:r>
                    </a:p>
                  </a:txBody>
                  <a:tcPr marL="30318" marR="30318" marT="28868" marB="28868"/>
                </a:tc>
                <a:tc>
                  <a:txBody>
                    <a:bodyPr/>
                    <a:lstStyle/>
                    <a:p>
                      <a:endParaRPr lang="fr-FR" sz="1400" dirty="0"/>
                    </a:p>
                  </a:txBody>
                  <a:tcPr marL="30318" marR="30318" marT="28868" marB="28868">
                    <a:solidFill>
                      <a:srgbClr val="92D050"/>
                    </a:solidFill>
                  </a:tcPr>
                </a:tc>
                <a:extLst>
                  <a:ext uri="{0D108BD9-81ED-4DB2-BD59-A6C34878D82A}">
                    <a16:rowId xmlns:a16="http://schemas.microsoft.com/office/drawing/2014/main" val="3895144630"/>
                  </a:ext>
                </a:extLst>
              </a:tr>
              <a:tr h="38941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1400"/>
                        <a:t>F5: Stockage des données dans la base de données</a:t>
                      </a:r>
                    </a:p>
                  </a:txBody>
                  <a:tcPr marL="30318" marR="30318" marT="28868" marB="28868"/>
                </a:tc>
                <a:tc>
                  <a:txBody>
                    <a:bodyPr/>
                    <a:lstStyle/>
                    <a:p>
                      <a:endParaRPr lang="fr-FR" sz="1400" dirty="0"/>
                    </a:p>
                  </a:txBody>
                  <a:tcPr marL="30318" marR="30318" marT="28868" marB="28868">
                    <a:solidFill>
                      <a:srgbClr val="92D050"/>
                    </a:solidFill>
                  </a:tcPr>
                </a:tc>
                <a:extLst>
                  <a:ext uri="{0D108BD9-81ED-4DB2-BD59-A6C34878D82A}">
                    <a16:rowId xmlns:a16="http://schemas.microsoft.com/office/drawing/2014/main" val="4055240702"/>
                  </a:ext>
                </a:extLst>
              </a:tr>
              <a:tr h="282438">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1400"/>
                        <a:t>F6: Application web pour l’affichage des données</a:t>
                      </a:r>
                    </a:p>
                  </a:txBody>
                  <a:tcPr marL="30318" marR="30318" marT="28868" marB="28868"/>
                </a:tc>
                <a:tc>
                  <a:txBody>
                    <a:bodyPr/>
                    <a:lstStyle/>
                    <a:p>
                      <a:endParaRPr lang="fr-FR" sz="1400"/>
                    </a:p>
                  </a:txBody>
                  <a:tcPr marL="30318" marR="30318" marT="28868" marB="28868">
                    <a:solidFill>
                      <a:srgbClr val="92D050"/>
                    </a:solidFill>
                  </a:tcPr>
                </a:tc>
                <a:extLst>
                  <a:ext uri="{0D108BD9-81ED-4DB2-BD59-A6C34878D82A}">
                    <a16:rowId xmlns:a16="http://schemas.microsoft.com/office/drawing/2014/main" val="2630672352"/>
                  </a:ext>
                </a:extLst>
              </a:tr>
              <a:tr h="475008">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1400" dirty="0"/>
                        <a:t>F7: Accès distant au serveur web avec accès sécurisé et certificat</a:t>
                      </a:r>
                    </a:p>
                  </a:txBody>
                  <a:tcPr marL="30318" marR="30318" marT="28868" marB="28868"/>
                </a:tc>
                <a:tc>
                  <a:txBody>
                    <a:bodyPr/>
                    <a:lstStyle/>
                    <a:p>
                      <a:endParaRPr lang="fr-FR" sz="1400"/>
                    </a:p>
                  </a:txBody>
                  <a:tcPr marL="30318" marR="30318" marT="28868" marB="28868">
                    <a:solidFill>
                      <a:srgbClr val="92D050"/>
                    </a:solidFill>
                  </a:tcPr>
                </a:tc>
                <a:extLst>
                  <a:ext uri="{0D108BD9-81ED-4DB2-BD59-A6C34878D82A}">
                    <a16:rowId xmlns:a16="http://schemas.microsoft.com/office/drawing/2014/main" val="80855978"/>
                  </a:ext>
                </a:extLst>
              </a:tr>
              <a:tr h="475008">
                <a:tc>
                  <a:txBody>
                    <a:bodyPr/>
                    <a:lstStyle/>
                    <a:p>
                      <a:pPr algn="ctr"/>
                      <a:r>
                        <a:rPr lang="fr-FR" sz="1400"/>
                        <a:t>F8: Application mobile qui va pointer vers le serveur web</a:t>
                      </a:r>
                    </a:p>
                  </a:txBody>
                  <a:tcPr marL="30318" marR="30318" marT="28868" marB="28868"/>
                </a:tc>
                <a:tc>
                  <a:txBody>
                    <a:bodyPr/>
                    <a:lstStyle/>
                    <a:p>
                      <a:endParaRPr lang="fr-FR" sz="1400"/>
                    </a:p>
                  </a:txBody>
                  <a:tcPr marL="30318" marR="30318" marT="28868" marB="28868">
                    <a:solidFill>
                      <a:schemeClr val="accent4"/>
                    </a:solidFill>
                  </a:tcPr>
                </a:tc>
                <a:extLst>
                  <a:ext uri="{0D108BD9-81ED-4DB2-BD59-A6C34878D82A}">
                    <a16:rowId xmlns:a16="http://schemas.microsoft.com/office/drawing/2014/main" val="2059263769"/>
                  </a:ext>
                </a:extLst>
              </a:tr>
              <a:tr h="282438">
                <a:tc>
                  <a:txBody>
                    <a:bodyPr/>
                    <a:lstStyle/>
                    <a:p>
                      <a:pPr algn="ctr"/>
                      <a:r>
                        <a:rPr lang="fr-FR" sz="1400" dirty="0"/>
                        <a:t>F9: Accès à la webcam en direct</a:t>
                      </a:r>
                    </a:p>
                  </a:txBody>
                  <a:tcPr marL="30318" marR="30318" marT="28868" marB="28868"/>
                </a:tc>
                <a:tc>
                  <a:txBody>
                    <a:bodyPr/>
                    <a:lstStyle/>
                    <a:p>
                      <a:endParaRPr lang="fr-FR" sz="1400" dirty="0"/>
                    </a:p>
                  </a:txBody>
                  <a:tcPr marL="30318" marR="30318" marT="28868" marB="28868">
                    <a:solidFill>
                      <a:srgbClr val="92D050"/>
                    </a:solidFill>
                  </a:tcPr>
                </a:tc>
                <a:extLst>
                  <a:ext uri="{0D108BD9-81ED-4DB2-BD59-A6C34878D82A}">
                    <a16:rowId xmlns:a16="http://schemas.microsoft.com/office/drawing/2014/main" val="560484656"/>
                  </a:ext>
                </a:extLst>
              </a:tr>
            </a:tbl>
          </a:graphicData>
        </a:graphic>
      </p:graphicFrame>
      <p:sp>
        <p:nvSpPr>
          <p:cNvPr id="69" name="Rectangle 68">
            <a:extLst>
              <a:ext uri="{FF2B5EF4-FFF2-40B4-BE49-F238E27FC236}">
                <a16:creationId xmlns:a16="http://schemas.microsoft.com/office/drawing/2014/main" id="{390F2F7B-C87E-4CF8-9CD0-646DFE5EC8AD}"/>
              </a:ext>
            </a:extLst>
          </p:cNvPr>
          <p:cNvSpPr/>
          <p:nvPr/>
        </p:nvSpPr>
        <p:spPr>
          <a:xfrm>
            <a:off x="1419832" y="6143868"/>
            <a:ext cx="219998" cy="16740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 name="ZoneTexte 69">
            <a:extLst>
              <a:ext uri="{FF2B5EF4-FFF2-40B4-BE49-F238E27FC236}">
                <a16:creationId xmlns:a16="http://schemas.microsoft.com/office/drawing/2014/main" id="{0F945C65-9202-45B1-8C70-B5ACCDB8B3FA}"/>
              </a:ext>
            </a:extLst>
          </p:cNvPr>
          <p:cNvSpPr txBox="1"/>
          <p:nvPr/>
        </p:nvSpPr>
        <p:spPr>
          <a:xfrm>
            <a:off x="1700328" y="6072055"/>
            <a:ext cx="1161903" cy="307777"/>
          </a:xfrm>
          <a:prstGeom prst="rect">
            <a:avLst/>
          </a:prstGeom>
          <a:noFill/>
        </p:spPr>
        <p:txBody>
          <a:bodyPr wrap="square" rtlCol="0">
            <a:spAutoFit/>
          </a:bodyPr>
          <a:lstStyle/>
          <a:p>
            <a:r>
              <a:rPr lang="fr-FR" sz="1400" dirty="0"/>
              <a:t>Fonctionnel</a:t>
            </a:r>
          </a:p>
        </p:txBody>
      </p:sp>
      <p:sp>
        <p:nvSpPr>
          <p:cNvPr id="71" name="Rectangle 70">
            <a:extLst>
              <a:ext uri="{FF2B5EF4-FFF2-40B4-BE49-F238E27FC236}">
                <a16:creationId xmlns:a16="http://schemas.microsoft.com/office/drawing/2014/main" id="{051D5F43-4E63-4C87-8A48-03C6710EAA43}"/>
              </a:ext>
            </a:extLst>
          </p:cNvPr>
          <p:cNvSpPr/>
          <p:nvPr/>
        </p:nvSpPr>
        <p:spPr>
          <a:xfrm>
            <a:off x="3301652" y="6143868"/>
            <a:ext cx="219998" cy="16740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 name="Rectangle 71">
            <a:extLst>
              <a:ext uri="{FF2B5EF4-FFF2-40B4-BE49-F238E27FC236}">
                <a16:creationId xmlns:a16="http://schemas.microsoft.com/office/drawing/2014/main" id="{43A632E1-4DC5-48AB-A6BC-EE3F8BD6C37D}"/>
              </a:ext>
            </a:extLst>
          </p:cNvPr>
          <p:cNvSpPr/>
          <p:nvPr/>
        </p:nvSpPr>
        <p:spPr>
          <a:xfrm>
            <a:off x="6201450" y="6138815"/>
            <a:ext cx="219998" cy="167407"/>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 name="ZoneTexte 72">
            <a:extLst>
              <a:ext uri="{FF2B5EF4-FFF2-40B4-BE49-F238E27FC236}">
                <a16:creationId xmlns:a16="http://schemas.microsoft.com/office/drawing/2014/main" id="{C8CC0655-8C64-4807-9D94-02F8A4BF4D0E}"/>
              </a:ext>
            </a:extLst>
          </p:cNvPr>
          <p:cNvSpPr txBox="1"/>
          <p:nvPr/>
        </p:nvSpPr>
        <p:spPr>
          <a:xfrm>
            <a:off x="3609318" y="6072055"/>
            <a:ext cx="2267071" cy="307777"/>
          </a:xfrm>
          <a:prstGeom prst="rect">
            <a:avLst/>
          </a:prstGeom>
          <a:noFill/>
        </p:spPr>
        <p:txBody>
          <a:bodyPr wrap="square" rtlCol="0">
            <a:spAutoFit/>
          </a:bodyPr>
          <a:lstStyle/>
          <a:p>
            <a:r>
              <a:rPr lang="fr-FR" sz="1400" dirty="0"/>
              <a:t>En cours de déploiement</a:t>
            </a:r>
          </a:p>
        </p:txBody>
      </p:sp>
      <p:sp>
        <p:nvSpPr>
          <p:cNvPr id="74" name="ZoneTexte 73">
            <a:extLst>
              <a:ext uri="{FF2B5EF4-FFF2-40B4-BE49-F238E27FC236}">
                <a16:creationId xmlns:a16="http://schemas.microsoft.com/office/drawing/2014/main" id="{49BEF548-DEF0-4828-97A0-84F918275432}"/>
              </a:ext>
            </a:extLst>
          </p:cNvPr>
          <p:cNvSpPr txBox="1"/>
          <p:nvPr/>
        </p:nvSpPr>
        <p:spPr>
          <a:xfrm>
            <a:off x="6473005" y="6072055"/>
            <a:ext cx="1691258" cy="307777"/>
          </a:xfrm>
          <a:prstGeom prst="rect">
            <a:avLst/>
          </a:prstGeom>
          <a:noFill/>
        </p:spPr>
        <p:txBody>
          <a:bodyPr wrap="square" rtlCol="0">
            <a:spAutoFit/>
          </a:bodyPr>
          <a:lstStyle/>
          <a:p>
            <a:r>
              <a:rPr lang="fr-FR" sz="1400" dirty="0"/>
              <a:t>Non fonctionnel</a:t>
            </a:r>
          </a:p>
        </p:txBody>
      </p:sp>
    </p:spTree>
    <p:extLst>
      <p:ext uri="{BB962C8B-B14F-4D97-AF65-F5344CB8AC3E}">
        <p14:creationId xmlns:p14="http://schemas.microsoft.com/office/powerpoint/2010/main" val="287019294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theme/theme1.xml><?xml version="1.0" encoding="utf-8"?>
<a:theme xmlns:a="http://schemas.openxmlformats.org/drawingml/2006/main" name="Facette">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842</TotalTime>
  <Words>859</Words>
  <Application>Microsoft Office PowerPoint</Application>
  <PresentationFormat>Grand écran</PresentationFormat>
  <Paragraphs>132</Paragraphs>
  <Slides>14</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14</vt:i4>
      </vt:variant>
    </vt:vector>
  </HeadingPairs>
  <TitlesOfParts>
    <vt:vector size="20" baseType="lpstr">
      <vt:lpstr>Arial</vt:lpstr>
      <vt:lpstr>Calibri</vt:lpstr>
      <vt:lpstr>Trebuchet MS</vt:lpstr>
      <vt:lpstr>Wingdings</vt:lpstr>
      <vt:lpstr>Wingdings 3</vt:lpstr>
      <vt:lpstr>Facette</vt:lpstr>
      <vt:lpstr>Projet BNJ METEO</vt:lpstr>
      <vt:lpstr>SOMMAIRE</vt:lpstr>
      <vt:lpstr>INTRODUCTION</vt:lpstr>
      <vt:lpstr>OBJECTIFS GÉNÉRAUX DU PROJET</vt:lpstr>
      <vt:lpstr>FONCTIONNALITÉS ATTENDUES</vt:lpstr>
      <vt:lpstr>FONCTIONNALITÉS ATTENDUES</vt:lpstr>
      <vt:lpstr>RÉPARTITION DES FONCTIONNALITÉS PAR MODULE </vt:lpstr>
      <vt:lpstr>RÉPARTITION DU TRAVAIL ENTRE LES ÉTUDIANTS</vt:lpstr>
      <vt:lpstr>RÉSULTATS</vt:lpstr>
      <vt:lpstr>RÉSULTATS</vt:lpstr>
      <vt:lpstr>CONCLUSION</vt:lpstr>
      <vt:lpstr>CONCLUSION</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BNJ METEO</dc:title>
  <dc:creator>Bihane LE PORT</dc:creator>
  <cp:lastModifiedBy>OpenSolution</cp:lastModifiedBy>
  <cp:revision>48</cp:revision>
  <dcterms:created xsi:type="dcterms:W3CDTF">2020-04-27T14:38:03Z</dcterms:created>
  <dcterms:modified xsi:type="dcterms:W3CDTF">2020-05-09T17:10:19Z</dcterms:modified>
</cp:coreProperties>
</file>