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D’ENVOI DE DONNEES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012395-62DB-4547-AE9F-6A4355037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BIHANE LE PORT – NASSIM JALAL – JIMMY MOSBAH</a:t>
            </a:r>
          </a:p>
        </p:txBody>
      </p:sp>
      <p:pic>
        <p:nvPicPr>
          <p:cNvPr id="1026" name="Picture 2" descr="Résultat de recherche d'images pour &quot;bluetooth&quot;">
            <a:extLst>
              <a:ext uri="{FF2B5EF4-FFF2-40B4-BE49-F238E27FC236}">
                <a16:creationId xmlns:a16="http://schemas.microsoft.com/office/drawing/2014/main" id="{1DCE1520-A049-481F-8CAD-3A13349A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6569"/>
            <a:ext cx="6096000" cy="25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linkit one&quot;">
            <a:extLst>
              <a:ext uri="{FF2B5EF4-FFF2-40B4-BE49-F238E27FC236}">
                <a16:creationId xmlns:a16="http://schemas.microsoft.com/office/drawing/2014/main" id="{3D28EE83-D37E-4289-928D-8DF1E549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16568"/>
            <a:ext cx="6095999" cy="25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6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33722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359B19-18BD-4AEC-8176-736F440D6BE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10</a:t>
            </a:r>
          </a:p>
        </p:txBody>
      </p:sp>
      <p:pic>
        <p:nvPicPr>
          <p:cNvPr id="9218" name="Picture 2" descr="Résultat de recherche d'images pour &quot;station meteo connectée&quot;">
            <a:extLst>
              <a:ext uri="{FF2B5EF4-FFF2-40B4-BE49-F238E27FC236}">
                <a16:creationId xmlns:a16="http://schemas.microsoft.com/office/drawing/2014/main" id="{B22C5981-E9D9-4BA9-95C2-25352D00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65" y="2494625"/>
            <a:ext cx="5644718" cy="31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ésultat de recherche d'images pour &quot;question&quot;">
            <a:extLst>
              <a:ext uri="{FF2B5EF4-FFF2-40B4-BE49-F238E27FC236}">
                <a16:creationId xmlns:a16="http://schemas.microsoft.com/office/drawing/2014/main" id="{BD904D7E-F7B8-4AB7-BAA8-604ADA96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10" y="429437"/>
            <a:ext cx="8561747" cy="1337220"/>
          </a:xfrm>
        </p:spPr>
        <p:txBody>
          <a:bodyPr>
            <a:normAutofit fontScale="90000"/>
          </a:bodyPr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359B19-18BD-4AEC-8176-736F440D6BE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139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012395-62DB-4547-AE9F-6A435503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29919"/>
            <a:ext cx="8561746" cy="21074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 – Présentation des capteurs</a:t>
            </a:r>
          </a:p>
          <a:p>
            <a:r>
              <a:rPr lang="fr-FR" dirty="0"/>
              <a:t>II – Présentation de la LINKIT ONE™ et de la </a:t>
            </a:r>
            <a:r>
              <a:rPr lang="fr-FR" dirty="0" err="1"/>
              <a:t>raspberry</a:t>
            </a:r>
            <a:r>
              <a:rPr lang="fr-FR" dirty="0"/>
              <a:t>® pi3</a:t>
            </a:r>
          </a:p>
          <a:p>
            <a:r>
              <a:rPr lang="fr-FR" dirty="0"/>
              <a:t>III – Présentation du montage</a:t>
            </a:r>
          </a:p>
          <a:p>
            <a:r>
              <a:rPr lang="fr-FR" dirty="0"/>
              <a:t>IV – Partie 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V – Partie python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371E17-525F-4239-BC0C-EF445E4D2E2C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902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PRESENTATION DES CAPTEURS</a:t>
            </a:r>
          </a:p>
        </p:txBody>
      </p:sp>
      <p:pic>
        <p:nvPicPr>
          <p:cNvPr id="2050" name="Picture 2" descr="Résultat de recherche d'images pour &quot;dht11&quot;">
            <a:extLst>
              <a:ext uri="{FF2B5EF4-FFF2-40B4-BE49-F238E27FC236}">
                <a16:creationId xmlns:a16="http://schemas.microsoft.com/office/drawing/2014/main" id="{06F75D05-A51A-4519-B014-2819CFF9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2" y="3341354"/>
            <a:ext cx="2771682" cy="271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2727C5-6CFC-49C4-8C68-84EA445028D2}"/>
              </a:ext>
            </a:extLst>
          </p:cNvPr>
          <p:cNvSpPr txBox="1"/>
          <p:nvPr/>
        </p:nvSpPr>
        <p:spPr>
          <a:xfrm>
            <a:off x="3719744" y="3429000"/>
            <a:ext cx="277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 – CAPTEUR DE TEMPERATURE ET D’HUMIDITE</a:t>
            </a:r>
          </a:p>
        </p:txBody>
      </p:sp>
      <p:pic>
        <p:nvPicPr>
          <p:cNvPr id="2052" name="Picture 4" descr="Résultat de recherche d'images pour &quot;GL55516&quot;">
            <a:extLst>
              <a:ext uri="{FF2B5EF4-FFF2-40B4-BE49-F238E27FC236}">
                <a16:creationId xmlns:a16="http://schemas.microsoft.com/office/drawing/2014/main" id="{23067E5D-4188-44FF-BF1E-9C529453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57" y="3341354"/>
            <a:ext cx="2771681" cy="271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01D654-AA0B-456B-88DC-77231C6D723D}"/>
              </a:ext>
            </a:extLst>
          </p:cNvPr>
          <p:cNvSpPr txBox="1"/>
          <p:nvPr/>
        </p:nvSpPr>
        <p:spPr>
          <a:xfrm>
            <a:off x="5700575" y="4904904"/>
            <a:ext cx="27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GL55516 PHOTORESISTANCE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902B66-B6D8-4E59-A5C9-4C46831F5801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074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PRESENTATION DE LA LINKIT ONE ET DE LA RASPBERRY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2727C5-6CFC-49C4-8C68-84EA445028D2}"/>
              </a:ext>
            </a:extLst>
          </p:cNvPr>
          <p:cNvSpPr txBox="1"/>
          <p:nvPr/>
        </p:nvSpPr>
        <p:spPr>
          <a:xfrm>
            <a:off x="3719744" y="3429000"/>
            <a:ext cx="277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LINKIT ONE™ (PROGRAMMABLE EN C PAR ARDUINO)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1D654-AA0B-456B-88DC-77231C6D723D}"/>
              </a:ext>
            </a:extLst>
          </p:cNvPr>
          <p:cNvSpPr txBox="1"/>
          <p:nvPr/>
        </p:nvSpPr>
        <p:spPr>
          <a:xfrm>
            <a:off x="6597220" y="4819674"/>
            <a:ext cx="277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 PI3 EQUIPEE D’UN MODULE WIFI ET BLUETOOTH</a:t>
            </a:r>
          </a:p>
        </p:txBody>
      </p:sp>
      <p:pic>
        <p:nvPicPr>
          <p:cNvPr id="5122" name="Picture 2" descr="Résultat de recherche d'images pour &quot;LINKIT ONE&quot;">
            <a:extLst>
              <a:ext uri="{FF2B5EF4-FFF2-40B4-BE49-F238E27FC236}">
                <a16:creationId xmlns:a16="http://schemas.microsoft.com/office/drawing/2014/main" id="{7789CF68-DF25-4D4D-858D-B3F53014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" y="3527220"/>
            <a:ext cx="3422170" cy="19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raspberry pi3&quot;">
            <a:extLst>
              <a:ext uri="{FF2B5EF4-FFF2-40B4-BE49-F238E27FC236}">
                <a16:creationId xmlns:a16="http://schemas.microsoft.com/office/drawing/2014/main" id="{CC1CE34A-48E4-4A8C-A2CB-299324D8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15" y="3503424"/>
            <a:ext cx="3393728" cy="19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C41938-ABF8-4AF6-9DB5-9057C0986384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295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702" y="-8878"/>
            <a:ext cx="9443298" cy="723529"/>
          </a:xfrm>
        </p:spPr>
        <p:txBody>
          <a:bodyPr>
            <a:normAutofit/>
          </a:bodyPr>
          <a:lstStyle/>
          <a:p>
            <a:r>
              <a:rPr lang="fr-FR" sz="4500" dirty="0"/>
              <a:t>PRESENTATION DU MONTAGE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03853-53C6-4040-A759-6C0F1805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748702" cy="6143348"/>
          </a:xfrm>
          <a:prstGeom prst="rect">
            <a:avLst/>
          </a:prstGeom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D7A50326-1388-4E94-B9EC-442FE7654791}"/>
              </a:ext>
            </a:extLst>
          </p:cNvPr>
          <p:cNvSpPr/>
          <p:nvPr/>
        </p:nvSpPr>
        <p:spPr>
          <a:xfrm>
            <a:off x="1272882" y="2986228"/>
            <a:ext cx="2748702" cy="170894"/>
          </a:xfrm>
          <a:prstGeom prst="leftArrow">
            <a:avLst>
              <a:gd name="adj1" fmla="val 50000"/>
              <a:gd name="adj2" fmla="val 18589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0A4BEA-171A-4210-BDA1-4210DCA3C278}"/>
              </a:ext>
            </a:extLst>
          </p:cNvPr>
          <p:cNvSpPr txBox="1"/>
          <p:nvPr/>
        </p:nvSpPr>
        <p:spPr>
          <a:xfrm>
            <a:off x="4063013" y="2833956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PHOTORESISTANCE GL55516 </a:t>
            </a:r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E684D234-D03A-42BA-9F7C-6B055B5C49A4}"/>
              </a:ext>
            </a:extLst>
          </p:cNvPr>
          <p:cNvSpPr/>
          <p:nvPr/>
        </p:nvSpPr>
        <p:spPr>
          <a:xfrm>
            <a:off x="1272882" y="2188717"/>
            <a:ext cx="2748702" cy="170894"/>
          </a:xfrm>
          <a:prstGeom prst="leftArrow">
            <a:avLst>
              <a:gd name="adj1" fmla="val 50000"/>
              <a:gd name="adj2" fmla="val 18589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A3E344-DB69-4C3B-AFA9-1936742EF3C5}"/>
              </a:ext>
            </a:extLst>
          </p:cNvPr>
          <p:cNvSpPr txBox="1"/>
          <p:nvPr/>
        </p:nvSpPr>
        <p:spPr>
          <a:xfrm>
            <a:off x="4063013" y="2089498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FEA3ED68-2D35-4A3D-8D75-DA1659760066}"/>
              </a:ext>
            </a:extLst>
          </p:cNvPr>
          <p:cNvSpPr/>
          <p:nvPr/>
        </p:nvSpPr>
        <p:spPr>
          <a:xfrm>
            <a:off x="1890944" y="1145448"/>
            <a:ext cx="2130640" cy="170894"/>
          </a:xfrm>
          <a:prstGeom prst="leftArrow">
            <a:avLst>
              <a:gd name="adj1" fmla="val 50000"/>
              <a:gd name="adj2" fmla="val 18589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3680DE-AEAC-4875-B066-0CCAC8D1391C}"/>
              </a:ext>
            </a:extLst>
          </p:cNvPr>
          <p:cNvSpPr txBox="1"/>
          <p:nvPr/>
        </p:nvSpPr>
        <p:spPr>
          <a:xfrm>
            <a:off x="4063013" y="1046229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LINKIT ONE™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9AB56966-F02C-44B9-ACAF-5103FCB44ACD}"/>
              </a:ext>
            </a:extLst>
          </p:cNvPr>
          <p:cNvSpPr/>
          <p:nvPr/>
        </p:nvSpPr>
        <p:spPr>
          <a:xfrm>
            <a:off x="1272882" y="4412943"/>
            <a:ext cx="2748702" cy="170894"/>
          </a:xfrm>
          <a:prstGeom prst="leftArrow">
            <a:avLst>
              <a:gd name="adj1" fmla="val 50000"/>
              <a:gd name="adj2" fmla="val 18589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608F79-7307-4873-8A7A-EF0323C5FBF2}"/>
              </a:ext>
            </a:extLst>
          </p:cNvPr>
          <p:cNvSpPr txBox="1"/>
          <p:nvPr/>
        </p:nvSpPr>
        <p:spPr>
          <a:xfrm>
            <a:off x="4077809" y="431372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BREADBOARD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E65ACB-1D19-4C14-BA6A-3187042DF38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4DF1074-80B3-4A9C-B563-92A430D7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59" y="917519"/>
            <a:ext cx="4311243" cy="46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337220"/>
          </a:xfrm>
        </p:spPr>
        <p:txBody>
          <a:bodyPr>
            <a:normAutofit/>
          </a:bodyPr>
          <a:lstStyle/>
          <a:p>
            <a:r>
              <a:rPr lang="fr-FR" dirty="0"/>
              <a:t>PARTIE ARDUINO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EE1A3B-E6FA-4DA0-81DE-DF31D8A7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041" y="2036763"/>
            <a:ext cx="4247612" cy="40189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780495-2E84-4F06-91C4-E3F04C0D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" y="2036763"/>
            <a:ext cx="4197198" cy="40189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9A2F560-B87A-4AF0-9C50-3190FB955FD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795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337220"/>
          </a:xfrm>
        </p:spPr>
        <p:txBody>
          <a:bodyPr>
            <a:normAutofit/>
          </a:bodyPr>
          <a:lstStyle/>
          <a:p>
            <a:r>
              <a:rPr lang="fr-FR" dirty="0"/>
              <a:t>LECTURE DU PORT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A2F560-B87A-4AF0-9C50-3190FB955FD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869593-9532-4920-BCF2-21FACC65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99" y="2139519"/>
            <a:ext cx="4057789" cy="39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337220"/>
          </a:xfrm>
        </p:spPr>
        <p:txBody>
          <a:bodyPr>
            <a:normAutofit/>
          </a:bodyPr>
          <a:lstStyle/>
          <a:p>
            <a:r>
              <a:rPr lang="fr-FR" dirty="0"/>
              <a:t>PARTIE PYTHON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E86760-B331-4BFD-A159-D16E2E5E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519"/>
            <a:ext cx="5692107" cy="397472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9485E44-82FA-4D9B-A3CD-8CBD9247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93" y="2139519"/>
            <a:ext cx="2936231" cy="39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359B19-18BD-4AEC-8176-736F440D6BE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5837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693A2-2414-4364-93B1-44B66E0D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337220"/>
          </a:xfrm>
        </p:spPr>
        <p:txBody>
          <a:bodyPr>
            <a:normAutofit/>
          </a:bodyPr>
          <a:lstStyle/>
          <a:p>
            <a:r>
              <a:rPr lang="fr-FR" dirty="0"/>
              <a:t>FICHIER CSV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359B19-18BD-4AEC-8176-736F440D6BEE}"/>
              </a:ext>
            </a:extLst>
          </p:cNvPr>
          <p:cNvSpPr txBox="1"/>
          <p:nvPr/>
        </p:nvSpPr>
        <p:spPr>
          <a:xfrm>
            <a:off x="11737758" y="6303146"/>
            <a:ext cx="677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D818ED-1A41-453E-B60E-F361AAC8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5" y="2139520"/>
            <a:ext cx="1847830" cy="39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119</TotalTime>
  <Words>119</Words>
  <Application>Microsoft Office PowerPoint</Application>
  <PresentationFormat>Grand écran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Galerie</vt:lpstr>
      <vt:lpstr>PROJET D’ENVOI DE DONNEES</vt:lpstr>
      <vt:lpstr>SOMMAIRE</vt:lpstr>
      <vt:lpstr>PRESENTATION DES CAPTEURS</vt:lpstr>
      <vt:lpstr>PRESENTATION DE LA LINKIT ONE ET DE LA RASPBERRY</vt:lpstr>
      <vt:lpstr>PRESENTATION DU MONTAGE</vt:lpstr>
      <vt:lpstr>PARTIE ARDUINO</vt:lpstr>
      <vt:lpstr>LECTURE DU PORT</vt:lpstr>
      <vt:lpstr>PARTIE PYTHON</vt:lpstr>
      <vt:lpstr>FICHIER CSV</vt:lpstr>
      <vt:lpstr>CONCLUSION</vt:lpstr>
      <vt:lpstr>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d’envoi de données</dc:title>
  <dc:creator>Bihane LE PORT</dc:creator>
  <cp:lastModifiedBy>Bihane LE PORT</cp:lastModifiedBy>
  <cp:revision>11</cp:revision>
  <dcterms:created xsi:type="dcterms:W3CDTF">2020-02-20T07:33:59Z</dcterms:created>
  <dcterms:modified xsi:type="dcterms:W3CDTF">2020-02-20T09:33:08Z</dcterms:modified>
</cp:coreProperties>
</file>