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8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9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B95B-CF6F-43FD-8F6D-069006E4CBA5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423C-9F36-4D87-A2BB-FAFE77F63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610" y="650624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RESEAU WIFI LOCAL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/>
              <a:t>ESP8266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Lecteur RFID</a:t>
            </a:r>
          </a:p>
        </p:txBody>
      </p:sp>
      <p:cxnSp>
        <p:nvCxnSpPr>
          <p:cNvPr id="15" name="Connecteur droit 14"/>
          <p:cNvCxnSpPr>
            <a:stCxn id="12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57791" y="2214667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Rasp</a:t>
            </a:r>
            <a:r>
              <a:rPr lang="fr-FR" sz="1400" dirty="0"/>
              <a:t> Pi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MAC: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43551" y="4999967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0867108" y="5453011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App</a:t>
            </a:r>
          </a:p>
        </p:txBody>
      </p:sp>
      <p:cxnSp>
        <p:nvCxnSpPr>
          <p:cNvPr id="29" name="Connecteur en angle 28"/>
          <p:cNvCxnSpPr>
            <a:cxnSpLocks/>
            <a:stCxn id="23" idx="1"/>
            <a:endCxn id="45" idx="0"/>
          </p:cNvCxnSpPr>
          <p:nvPr/>
        </p:nvCxnSpPr>
        <p:spPr>
          <a:xfrm rot="10800000" flipV="1">
            <a:off x="6879005" y="5686505"/>
            <a:ext cx="3964546" cy="36234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BLE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Servo</a:t>
            </a:r>
            <a:r>
              <a:rPr lang="fr-FR" sz="1100" dirty="0"/>
              <a:t> moteur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rouge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blanche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Buzzer</a:t>
            </a:r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</a:t>
            </a:r>
          </a:p>
        </p:txBody>
      </p:sp>
      <p:cxnSp>
        <p:nvCxnSpPr>
          <p:cNvPr id="57" name="Connecteur en angle 56"/>
          <p:cNvCxnSpPr>
            <a:stCxn id="44" idx="3"/>
            <a:endCxn id="35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54" idx="3"/>
            <a:endCxn id="36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48" idx="3"/>
            <a:endCxn id="36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51" idx="3"/>
            <a:endCxn id="36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3" idx="3"/>
            <a:endCxn id="36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ARCHITECTURE MATERIELLE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FF6BF-1FAC-4DE4-9CF1-FF4990162DA4}"/>
              </a:ext>
            </a:extLst>
          </p:cNvPr>
          <p:cNvSpPr/>
          <p:nvPr/>
        </p:nvSpPr>
        <p:spPr>
          <a:xfrm>
            <a:off x="3162993" y="5190731"/>
            <a:ext cx="1151312" cy="7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1D65B5-3873-48B7-B249-115ABCE94544}"/>
              </a:ext>
            </a:extLst>
          </p:cNvPr>
          <p:cNvSpPr txBox="1"/>
          <p:nvPr/>
        </p:nvSpPr>
        <p:spPr>
          <a:xfrm>
            <a:off x="3289064" y="5156343"/>
            <a:ext cx="95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PAI - box</a:t>
            </a:r>
          </a:p>
        </p:txBody>
      </p:sp>
      <p:sp>
        <p:nvSpPr>
          <p:cNvPr id="45" name="Nuage 44">
            <a:extLst>
              <a:ext uri="{FF2B5EF4-FFF2-40B4-BE49-F238E27FC236}">
                <a16:creationId xmlns:a16="http://schemas.microsoft.com/office/drawing/2014/main" id="{60F1AA47-0BB7-44C5-B17F-7140A5697F3B}"/>
              </a:ext>
            </a:extLst>
          </p:cNvPr>
          <p:cNvSpPr/>
          <p:nvPr/>
        </p:nvSpPr>
        <p:spPr>
          <a:xfrm>
            <a:off x="5437940" y="5404612"/>
            <a:ext cx="1442267" cy="128847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BB5F45B-7953-496D-91D0-57608A4252EC}"/>
              </a:ext>
            </a:extLst>
          </p:cNvPr>
          <p:cNvSpPr txBox="1"/>
          <p:nvPr/>
        </p:nvSpPr>
        <p:spPr>
          <a:xfrm>
            <a:off x="5719157" y="5742000"/>
            <a:ext cx="90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Réseau Internet</a:t>
            </a:r>
          </a:p>
        </p:txBody>
      </p:sp>
      <p:cxnSp>
        <p:nvCxnSpPr>
          <p:cNvPr id="64" name="Connecteur en angle 28">
            <a:extLst>
              <a:ext uri="{FF2B5EF4-FFF2-40B4-BE49-F238E27FC236}">
                <a16:creationId xmlns:a16="http://schemas.microsoft.com/office/drawing/2014/main" id="{BEA4C371-5EB4-4F48-A7D3-738A30A6D43D}"/>
              </a:ext>
            </a:extLst>
          </p:cNvPr>
          <p:cNvCxnSpPr>
            <a:cxnSpLocks/>
            <a:stCxn id="17" idx="3"/>
            <a:endCxn id="45" idx="2"/>
          </p:cNvCxnSpPr>
          <p:nvPr/>
        </p:nvCxnSpPr>
        <p:spPr>
          <a:xfrm>
            <a:off x="4314305" y="5543078"/>
            <a:ext cx="1128109" cy="505771"/>
          </a:xfrm>
          <a:prstGeom prst="bentConnector3">
            <a:avLst>
              <a:gd name="adj1" fmla="val 7305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330" y="689957"/>
            <a:ext cx="4214553" cy="536170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3330" y="412958"/>
            <a:ext cx="1429790" cy="276999"/>
          </a:xfrm>
          <a:prstGeom prst="rect">
            <a:avLst/>
          </a:prstGeom>
          <a:solidFill>
            <a:srgbClr val="FF7D7D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RESEAU WIFI LOCAL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343" y="4605251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512917" y="4763193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512917" y="50401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512917" y="5304859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07964" y="4801940"/>
            <a:ext cx="369332" cy="6760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200" dirty="0"/>
              <a:t>ESP8266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082" y="6328665"/>
            <a:ext cx="989214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88082" y="6373045"/>
            <a:ext cx="133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Lecteur RFID</a:t>
            </a:r>
          </a:p>
        </p:txBody>
      </p:sp>
      <p:cxnSp>
        <p:nvCxnSpPr>
          <p:cNvPr id="13" name="Connecteur droit 12"/>
          <p:cNvCxnSpPr>
            <a:cxnSpLocks/>
            <a:stCxn id="11" idx="0"/>
          </p:cNvCxnSpPr>
          <p:nvPr/>
        </p:nvCxnSpPr>
        <p:spPr>
          <a:xfrm flipV="1">
            <a:off x="982689" y="5569527"/>
            <a:ext cx="309941" cy="75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85753" y="2128058"/>
            <a:ext cx="1853738" cy="1438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4247804" y="2842953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247804" y="3248799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47804" y="2437107"/>
            <a:ext cx="133003" cy="25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754010" y="3204555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Rasp</a:t>
            </a:r>
            <a:r>
              <a:rPr lang="fr-FR" sz="1400" dirty="0"/>
              <a:t> Pi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398222" y="3100647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MAC:</a:t>
            </a:r>
          </a:p>
        </p:txBody>
      </p:sp>
      <p:cxnSp>
        <p:nvCxnSpPr>
          <p:cNvPr id="22" name="Connecteur en angle 21"/>
          <p:cNvCxnSpPr>
            <a:cxnSpLocks/>
            <a:stCxn id="6" idx="1"/>
            <a:endCxn id="221" idx="0"/>
          </p:cNvCxnSpPr>
          <p:nvPr/>
        </p:nvCxnSpPr>
        <p:spPr>
          <a:xfrm rot="10800000" flipH="1">
            <a:off x="1072343" y="2442205"/>
            <a:ext cx="2345438" cy="2645184"/>
          </a:xfrm>
          <a:prstGeom prst="bentConnector4">
            <a:avLst>
              <a:gd name="adj1" fmla="val -9747"/>
              <a:gd name="adj2" fmla="val 1086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12878" y="116378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797637" y="3562312"/>
            <a:ext cx="440574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244437" y="943495"/>
            <a:ext cx="7737071" cy="3798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38925" y="678228"/>
            <a:ext cx="41840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BLE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817869" y="1272156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97637" y="3697240"/>
            <a:ext cx="400110" cy="773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NANO 33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9253452" y="154750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50683" y="1272156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250683" y="1865554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240980" y="3972592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238211" y="3697240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9238211" y="4290638"/>
            <a:ext cx="74814" cy="199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89174" y="1658698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889175" y="1703078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Servo</a:t>
            </a:r>
            <a:r>
              <a:rPr lang="fr-FR" sz="1100" dirty="0"/>
              <a:t> moteur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9174" y="3039865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889175" y="3084245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rouge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89174" y="355250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889175" y="359688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blanche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89174" y="4065146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889175" y="4109526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Buzzer</a:t>
            </a:r>
            <a:endParaRPr lang="fr-FR" sz="1100" dirty="0"/>
          </a:p>
        </p:txBody>
      </p:sp>
      <p:sp>
        <p:nvSpPr>
          <p:cNvPr id="44" name="Rectangle 43"/>
          <p:cNvSpPr/>
          <p:nvPr/>
        </p:nvSpPr>
        <p:spPr>
          <a:xfrm>
            <a:off x="6889174" y="2573011"/>
            <a:ext cx="989214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127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6889175" y="2617391"/>
            <a:ext cx="989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LED verte</a:t>
            </a:r>
          </a:p>
        </p:txBody>
      </p:sp>
      <p:cxnSp>
        <p:nvCxnSpPr>
          <p:cNvPr id="46" name="Connecteur en angle 45"/>
          <p:cNvCxnSpPr>
            <a:cxnSpLocks/>
            <a:stCxn id="37" idx="3"/>
            <a:endCxn id="28" idx="1"/>
          </p:cNvCxnSpPr>
          <p:nvPr/>
        </p:nvCxnSpPr>
        <p:spPr>
          <a:xfrm flipV="1">
            <a:off x="7878388" y="1658698"/>
            <a:ext cx="939481" cy="175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cxnSpLocks/>
            <a:stCxn id="44" idx="3"/>
            <a:endCxn id="29" idx="1"/>
          </p:cNvCxnSpPr>
          <p:nvPr/>
        </p:nvCxnSpPr>
        <p:spPr>
          <a:xfrm>
            <a:off x="7878388" y="2755891"/>
            <a:ext cx="919249" cy="1327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cxnSpLocks/>
            <a:stCxn id="38" idx="3"/>
            <a:endCxn id="29" idx="1"/>
          </p:cNvCxnSpPr>
          <p:nvPr/>
        </p:nvCxnSpPr>
        <p:spPr>
          <a:xfrm>
            <a:off x="7878388" y="3222745"/>
            <a:ext cx="919249" cy="86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cxnSpLocks/>
            <a:stCxn id="41" idx="3"/>
            <a:endCxn id="29" idx="1"/>
          </p:cNvCxnSpPr>
          <p:nvPr/>
        </p:nvCxnSpPr>
        <p:spPr>
          <a:xfrm>
            <a:off x="7878388" y="3727691"/>
            <a:ext cx="919249" cy="356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cxnSpLocks/>
            <a:stCxn id="43" idx="3"/>
            <a:endCxn id="29" idx="1"/>
          </p:cNvCxnSpPr>
          <p:nvPr/>
        </p:nvCxnSpPr>
        <p:spPr>
          <a:xfrm flipV="1">
            <a:off x="7878388" y="4083782"/>
            <a:ext cx="919249" cy="1565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64109" y="5413661"/>
            <a:ext cx="163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Communication en HTTPS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5045825" y="116378"/>
            <a:ext cx="3374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ARCHITECTURE LOGICIELLE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752302" y="1314973"/>
            <a:ext cx="163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Message chiffré transmis via le réseau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 local vers le serveur MQTT</a:t>
            </a: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{Pub: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guizard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hodor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uid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79D413B-DAE1-4580-A281-435E234FAF5D}"/>
              </a:ext>
            </a:extLst>
          </p:cNvPr>
          <p:cNvSpPr/>
          <p:nvPr/>
        </p:nvSpPr>
        <p:spPr>
          <a:xfrm>
            <a:off x="10843551" y="4999967"/>
            <a:ext cx="731520" cy="1373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6BC68A62-4CCF-4BC7-8088-D92373E2B399}"/>
              </a:ext>
            </a:extLst>
          </p:cNvPr>
          <p:cNvSpPr txBox="1"/>
          <p:nvPr/>
        </p:nvSpPr>
        <p:spPr>
          <a:xfrm>
            <a:off x="10867108" y="5453011"/>
            <a:ext cx="6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App</a:t>
            </a:r>
          </a:p>
        </p:txBody>
      </p:sp>
      <p:cxnSp>
        <p:nvCxnSpPr>
          <p:cNvPr id="206" name="Connecteur en angle 28">
            <a:extLst>
              <a:ext uri="{FF2B5EF4-FFF2-40B4-BE49-F238E27FC236}">
                <a16:creationId xmlns:a16="http://schemas.microsoft.com/office/drawing/2014/main" id="{7ECD630C-B9C0-42BD-9520-312D724836CB}"/>
              </a:ext>
            </a:extLst>
          </p:cNvPr>
          <p:cNvCxnSpPr>
            <a:cxnSpLocks/>
            <a:stCxn id="204" idx="1"/>
            <a:endCxn id="209" idx="0"/>
          </p:cNvCxnSpPr>
          <p:nvPr/>
        </p:nvCxnSpPr>
        <p:spPr>
          <a:xfrm rot="10800000" flipV="1">
            <a:off x="7774953" y="5686506"/>
            <a:ext cx="3068598" cy="3651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8822A52-2C04-444B-8E38-7C84894248FB}"/>
              </a:ext>
            </a:extLst>
          </p:cNvPr>
          <p:cNvSpPr/>
          <p:nvPr/>
        </p:nvSpPr>
        <p:spPr>
          <a:xfrm>
            <a:off x="3162993" y="5190731"/>
            <a:ext cx="1151312" cy="7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1AEFD7B3-5FC9-4B47-8097-1635FD0BEC04}"/>
              </a:ext>
            </a:extLst>
          </p:cNvPr>
          <p:cNvSpPr txBox="1"/>
          <p:nvPr/>
        </p:nvSpPr>
        <p:spPr>
          <a:xfrm>
            <a:off x="3289064" y="5156343"/>
            <a:ext cx="95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PAI - box</a:t>
            </a:r>
          </a:p>
        </p:txBody>
      </p:sp>
      <p:sp>
        <p:nvSpPr>
          <p:cNvPr id="209" name="Nuage 208">
            <a:extLst>
              <a:ext uri="{FF2B5EF4-FFF2-40B4-BE49-F238E27FC236}">
                <a16:creationId xmlns:a16="http://schemas.microsoft.com/office/drawing/2014/main" id="{C10D2380-0EB6-48B2-9D5C-3D49ECCC5DF0}"/>
              </a:ext>
            </a:extLst>
          </p:cNvPr>
          <p:cNvSpPr/>
          <p:nvPr/>
        </p:nvSpPr>
        <p:spPr>
          <a:xfrm>
            <a:off x="6333888" y="5407429"/>
            <a:ext cx="1442267" cy="128847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BDAB9415-8ABB-4CEC-AD86-784B2694F916}"/>
              </a:ext>
            </a:extLst>
          </p:cNvPr>
          <p:cNvSpPr txBox="1"/>
          <p:nvPr/>
        </p:nvSpPr>
        <p:spPr>
          <a:xfrm>
            <a:off x="6647432" y="5734043"/>
            <a:ext cx="90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Réseau Internet</a:t>
            </a:r>
          </a:p>
        </p:txBody>
      </p:sp>
      <p:cxnSp>
        <p:nvCxnSpPr>
          <p:cNvPr id="211" name="Connecteur en angle 28">
            <a:extLst>
              <a:ext uri="{FF2B5EF4-FFF2-40B4-BE49-F238E27FC236}">
                <a16:creationId xmlns:a16="http://schemas.microsoft.com/office/drawing/2014/main" id="{85B7DAC0-6ABE-411E-B60A-5DB13623DB03}"/>
              </a:ext>
            </a:extLst>
          </p:cNvPr>
          <p:cNvCxnSpPr>
            <a:cxnSpLocks/>
            <a:stCxn id="207" idx="3"/>
            <a:endCxn id="209" idx="2"/>
          </p:cNvCxnSpPr>
          <p:nvPr/>
        </p:nvCxnSpPr>
        <p:spPr>
          <a:xfrm>
            <a:off x="4314305" y="5543078"/>
            <a:ext cx="2024057" cy="5085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ZoneTexte 211">
            <a:extLst>
              <a:ext uri="{FF2B5EF4-FFF2-40B4-BE49-F238E27FC236}">
                <a16:creationId xmlns:a16="http://schemas.microsoft.com/office/drawing/2014/main" id="{CE053503-3926-406B-BAD3-50B23DDD85C6}"/>
              </a:ext>
            </a:extLst>
          </p:cNvPr>
          <p:cNvSpPr txBox="1"/>
          <p:nvPr/>
        </p:nvSpPr>
        <p:spPr>
          <a:xfrm>
            <a:off x="4459947" y="6168043"/>
            <a:ext cx="1633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Connexion au port : …. Sur l’adresse IP publique du router internet</a:t>
            </a:r>
          </a:p>
        </p:txBody>
      </p:sp>
      <p:cxnSp>
        <p:nvCxnSpPr>
          <p:cNvPr id="214" name="Connecteur en angle 28">
            <a:extLst>
              <a:ext uri="{FF2B5EF4-FFF2-40B4-BE49-F238E27FC236}">
                <a16:creationId xmlns:a16="http://schemas.microsoft.com/office/drawing/2014/main" id="{F3D59F6A-1879-4172-937E-BF721506158B}"/>
              </a:ext>
            </a:extLst>
          </p:cNvPr>
          <p:cNvCxnSpPr>
            <a:cxnSpLocks/>
            <a:stCxn id="208" idx="0"/>
            <a:endCxn id="19" idx="0"/>
          </p:cNvCxnSpPr>
          <p:nvPr/>
        </p:nvCxnSpPr>
        <p:spPr>
          <a:xfrm rot="16200000" flipV="1">
            <a:off x="2469039" y="3861103"/>
            <a:ext cx="2055696" cy="534783"/>
          </a:xfrm>
          <a:prstGeom prst="bentConnector5">
            <a:avLst>
              <a:gd name="adj1" fmla="val 23672"/>
              <a:gd name="adj2" fmla="val 99466"/>
              <a:gd name="adj3" fmla="val 6174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ZoneTexte 216">
            <a:extLst>
              <a:ext uri="{FF2B5EF4-FFF2-40B4-BE49-F238E27FC236}">
                <a16:creationId xmlns:a16="http://schemas.microsoft.com/office/drawing/2014/main" id="{06B68DA6-694C-4A81-A0AF-C2D20D53D955}"/>
              </a:ext>
            </a:extLst>
          </p:cNvPr>
          <p:cNvSpPr txBox="1"/>
          <p:nvPr/>
        </p:nvSpPr>
        <p:spPr>
          <a:xfrm>
            <a:off x="3229494" y="3783492"/>
            <a:ext cx="1519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Redirection de la connexion entrante sur le port : …. Vers le serveur d’application 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833400-96A3-49D9-8204-17B07690B79D}"/>
              </a:ext>
            </a:extLst>
          </p:cNvPr>
          <p:cNvSpPr/>
          <p:nvPr/>
        </p:nvSpPr>
        <p:spPr>
          <a:xfrm>
            <a:off x="2596070" y="2442206"/>
            <a:ext cx="137579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D4A18EF-2908-453C-8EB6-E86DCB429495}"/>
              </a:ext>
            </a:extLst>
          </p:cNvPr>
          <p:cNvSpPr/>
          <p:nvPr/>
        </p:nvSpPr>
        <p:spPr>
          <a:xfrm>
            <a:off x="2596070" y="2830947"/>
            <a:ext cx="137579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3D380395-9524-481D-92DE-710EF4830351}"/>
              </a:ext>
            </a:extLst>
          </p:cNvPr>
          <p:cNvSpPr txBox="1"/>
          <p:nvPr/>
        </p:nvSpPr>
        <p:spPr>
          <a:xfrm>
            <a:off x="2729883" y="2442205"/>
            <a:ext cx="137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Serveur MQTT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A4DF36A1-523C-477F-B7F7-9CB5008D9166}"/>
              </a:ext>
            </a:extLst>
          </p:cNvPr>
          <p:cNvSpPr txBox="1"/>
          <p:nvPr/>
        </p:nvSpPr>
        <p:spPr>
          <a:xfrm>
            <a:off x="2547607" y="2829514"/>
            <a:ext cx="156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Serveur d’application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A5A74645-2B82-4052-9F81-B6C4FEC53733}"/>
              </a:ext>
            </a:extLst>
          </p:cNvPr>
          <p:cNvSpPr txBox="1"/>
          <p:nvPr/>
        </p:nvSpPr>
        <p:spPr>
          <a:xfrm>
            <a:off x="3134575" y="5453010"/>
            <a:ext cx="11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IP:</a:t>
            </a:r>
          </a:p>
          <a:p>
            <a:r>
              <a:rPr lang="fr-FR" sz="1200" dirty="0"/>
              <a:t>Port: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ABD6C62D-5F9B-40CA-93B7-E6BC803A5680}"/>
              </a:ext>
            </a:extLst>
          </p:cNvPr>
          <p:cNvSpPr txBox="1"/>
          <p:nvPr/>
        </p:nvSpPr>
        <p:spPr>
          <a:xfrm>
            <a:off x="1587731" y="6249798"/>
            <a:ext cx="1247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Lecture directe de l’UID de la carte présentée</a:t>
            </a:r>
          </a:p>
        </p:txBody>
      </p:sp>
      <p:cxnSp>
        <p:nvCxnSpPr>
          <p:cNvPr id="66" name="Connecteur en angle 21">
            <a:extLst>
              <a:ext uri="{FF2B5EF4-FFF2-40B4-BE49-F238E27FC236}">
                <a16:creationId xmlns:a16="http://schemas.microsoft.com/office/drawing/2014/main" id="{CD2C21E7-E887-4745-A1A5-FD8F5C6A9A33}"/>
              </a:ext>
            </a:extLst>
          </p:cNvPr>
          <p:cNvCxnSpPr>
            <a:cxnSpLocks/>
            <a:stCxn id="6" idx="0"/>
            <a:endCxn id="219" idx="1"/>
          </p:cNvCxnSpPr>
          <p:nvPr/>
        </p:nvCxnSpPr>
        <p:spPr>
          <a:xfrm rot="5400000" flipH="1" flipV="1">
            <a:off x="928230" y="2937411"/>
            <a:ext cx="2032240" cy="130344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CB264BBA-67FB-4348-896C-D4B387358458}"/>
              </a:ext>
            </a:extLst>
          </p:cNvPr>
          <p:cNvSpPr txBox="1"/>
          <p:nvPr/>
        </p:nvSpPr>
        <p:spPr>
          <a:xfrm>
            <a:off x="1250539" y="2575571"/>
            <a:ext cx="9190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Message transmis vers le serveur MQTT</a:t>
            </a:r>
          </a:p>
          <a:p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{Pub/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Sub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guizard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hodor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sz="1000" i="1" dirty="0" err="1">
                <a:solidFill>
                  <a:schemeClr val="bg1">
                    <a:lumMod val="50000"/>
                  </a:schemeClr>
                </a:solidFill>
              </a:rPr>
              <a:t>doorStatus</a:t>
            </a:r>
            <a:r>
              <a:rPr lang="fr-FR" sz="1000" i="1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426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153</Words>
  <Application>Microsoft Office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MEZARD Wilfrid</dc:creator>
  <cp:lastModifiedBy>wilfrid Mezard</cp:lastModifiedBy>
  <cp:revision>11</cp:revision>
  <dcterms:created xsi:type="dcterms:W3CDTF">2020-03-13T08:28:39Z</dcterms:created>
  <dcterms:modified xsi:type="dcterms:W3CDTF">2020-05-10T12:59:43Z</dcterms:modified>
</cp:coreProperties>
</file>