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3" r:id="rId8"/>
    <p:sldId id="264" r:id="rId9"/>
    <p:sldId id="265" r:id="rId10"/>
    <p:sldId id="262"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36D5BB-5BA4-43AF-8DC7-6EEE1AE0B5C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C48A8B59-B16D-4656-A80A-9C59C537E7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55BBB46-7A63-45F5-8024-DEDE7E5C1AF3}"/>
              </a:ext>
            </a:extLst>
          </p:cNvPr>
          <p:cNvSpPr>
            <a:spLocks noGrp="1"/>
          </p:cNvSpPr>
          <p:nvPr>
            <p:ph type="dt" sz="half" idx="10"/>
          </p:nvPr>
        </p:nvSpPr>
        <p:spPr/>
        <p:txBody>
          <a:bodyPr/>
          <a:lstStyle/>
          <a:p>
            <a:fld id="{5B6A6081-DF4A-4B7B-B0F6-D7A3A1605BC2}" type="datetimeFigureOut">
              <a:rPr lang="fr-FR" smtClean="0"/>
              <a:t>12/03/2020</a:t>
            </a:fld>
            <a:endParaRPr lang="fr-FR"/>
          </a:p>
        </p:txBody>
      </p:sp>
      <p:sp>
        <p:nvSpPr>
          <p:cNvPr id="5" name="Espace réservé du pied de page 4">
            <a:extLst>
              <a:ext uri="{FF2B5EF4-FFF2-40B4-BE49-F238E27FC236}">
                <a16:creationId xmlns:a16="http://schemas.microsoft.com/office/drawing/2014/main" id="{E77B19CD-FD60-4A55-B03D-D12446DA800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683FB20-DB4F-479C-A31D-618193E50410}"/>
              </a:ext>
            </a:extLst>
          </p:cNvPr>
          <p:cNvSpPr>
            <a:spLocks noGrp="1"/>
          </p:cNvSpPr>
          <p:nvPr>
            <p:ph type="sldNum" sz="quarter" idx="12"/>
          </p:nvPr>
        </p:nvSpPr>
        <p:spPr/>
        <p:txBody>
          <a:bodyPr/>
          <a:lstStyle/>
          <a:p>
            <a:fld id="{4B62B881-2B7B-40C3-9D78-1E86B9DAC752}" type="slidenum">
              <a:rPr lang="fr-FR" smtClean="0"/>
              <a:t>‹N°›</a:t>
            </a:fld>
            <a:endParaRPr lang="fr-FR"/>
          </a:p>
        </p:txBody>
      </p:sp>
    </p:spTree>
    <p:extLst>
      <p:ext uri="{BB962C8B-B14F-4D97-AF65-F5344CB8AC3E}">
        <p14:creationId xmlns:p14="http://schemas.microsoft.com/office/powerpoint/2010/main" val="3919645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F46FC6-8C47-419A-AC7B-E37210390069}"/>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9EC122C-4777-4F9E-91F0-2AB39994093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D2E97F9-7997-496F-A279-1BB9191EEC90}"/>
              </a:ext>
            </a:extLst>
          </p:cNvPr>
          <p:cNvSpPr>
            <a:spLocks noGrp="1"/>
          </p:cNvSpPr>
          <p:nvPr>
            <p:ph type="dt" sz="half" idx="10"/>
          </p:nvPr>
        </p:nvSpPr>
        <p:spPr/>
        <p:txBody>
          <a:bodyPr/>
          <a:lstStyle/>
          <a:p>
            <a:fld id="{5B6A6081-DF4A-4B7B-B0F6-D7A3A1605BC2}" type="datetimeFigureOut">
              <a:rPr lang="fr-FR" smtClean="0"/>
              <a:t>12/03/2020</a:t>
            </a:fld>
            <a:endParaRPr lang="fr-FR"/>
          </a:p>
        </p:txBody>
      </p:sp>
      <p:sp>
        <p:nvSpPr>
          <p:cNvPr id="5" name="Espace réservé du pied de page 4">
            <a:extLst>
              <a:ext uri="{FF2B5EF4-FFF2-40B4-BE49-F238E27FC236}">
                <a16:creationId xmlns:a16="http://schemas.microsoft.com/office/drawing/2014/main" id="{7AB52203-C0D5-4732-8F37-C41BB1D0722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CDBEC40-AFC8-4DCB-9A79-57A807F33F58}"/>
              </a:ext>
            </a:extLst>
          </p:cNvPr>
          <p:cNvSpPr>
            <a:spLocks noGrp="1"/>
          </p:cNvSpPr>
          <p:nvPr>
            <p:ph type="sldNum" sz="quarter" idx="12"/>
          </p:nvPr>
        </p:nvSpPr>
        <p:spPr/>
        <p:txBody>
          <a:bodyPr/>
          <a:lstStyle/>
          <a:p>
            <a:fld id="{4B62B881-2B7B-40C3-9D78-1E86B9DAC752}" type="slidenum">
              <a:rPr lang="fr-FR" smtClean="0"/>
              <a:t>‹N°›</a:t>
            </a:fld>
            <a:endParaRPr lang="fr-FR"/>
          </a:p>
        </p:txBody>
      </p:sp>
    </p:spTree>
    <p:extLst>
      <p:ext uri="{BB962C8B-B14F-4D97-AF65-F5344CB8AC3E}">
        <p14:creationId xmlns:p14="http://schemas.microsoft.com/office/powerpoint/2010/main" val="3687805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3820C04-A158-46A5-8C74-EA850E3A953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904786C-C77B-4852-80C0-2D32217ECD3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45F8C03-F475-442C-BA10-2B90ADAA1809}"/>
              </a:ext>
            </a:extLst>
          </p:cNvPr>
          <p:cNvSpPr>
            <a:spLocks noGrp="1"/>
          </p:cNvSpPr>
          <p:nvPr>
            <p:ph type="dt" sz="half" idx="10"/>
          </p:nvPr>
        </p:nvSpPr>
        <p:spPr/>
        <p:txBody>
          <a:bodyPr/>
          <a:lstStyle/>
          <a:p>
            <a:fld id="{5B6A6081-DF4A-4B7B-B0F6-D7A3A1605BC2}" type="datetimeFigureOut">
              <a:rPr lang="fr-FR" smtClean="0"/>
              <a:t>12/03/2020</a:t>
            </a:fld>
            <a:endParaRPr lang="fr-FR"/>
          </a:p>
        </p:txBody>
      </p:sp>
      <p:sp>
        <p:nvSpPr>
          <p:cNvPr id="5" name="Espace réservé du pied de page 4">
            <a:extLst>
              <a:ext uri="{FF2B5EF4-FFF2-40B4-BE49-F238E27FC236}">
                <a16:creationId xmlns:a16="http://schemas.microsoft.com/office/drawing/2014/main" id="{EABB0430-172A-44A5-B5BE-D303BC95D91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8FE2DAD-703F-4C9C-8705-ADD0651F376F}"/>
              </a:ext>
            </a:extLst>
          </p:cNvPr>
          <p:cNvSpPr>
            <a:spLocks noGrp="1"/>
          </p:cNvSpPr>
          <p:nvPr>
            <p:ph type="sldNum" sz="quarter" idx="12"/>
          </p:nvPr>
        </p:nvSpPr>
        <p:spPr/>
        <p:txBody>
          <a:bodyPr/>
          <a:lstStyle/>
          <a:p>
            <a:fld id="{4B62B881-2B7B-40C3-9D78-1E86B9DAC752}" type="slidenum">
              <a:rPr lang="fr-FR" smtClean="0"/>
              <a:t>‹N°›</a:t>
            </a:fld>
            <a:endParaRPr lang="fr-FR"/>
          </a:p>
        </p:txBody>
      </p:sp>
    </p:spTree>
    <p:extLst>
      <p:ext uri="{BB962C8B-B14F-4D97-AF65-F5344CB8AC3E}">
        <p14:creationId xmlns:p14="http://schemas.microsoft.com/office/powerpoint/2010/main" val="1757465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DD3D88-721D-4C88-B4C2-FDAA97B771C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A0A7CEC-5CAD-4FA6-B368-7D53A420393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B80E12C-40D0-4D68-86E4-45A2649681D1}"/>
              </a:ext>
            </a:extLst>
          </p:cNvPr>
          <p:cNvSpPr>
            <a:spLocks noGrp="1"/>
          </p:cNvSpPr>
          <p:nvPr>
            <p:ph type="dt" sz="half" idx="10"/>
          </p:nvPr>
        </p:nvSpPr>
        <p:spPr/>
        <p:txBody>
          <a:bodyPr/>
          <a:lstStyle/>
          <a:p>
            <a:fld id="{5B6A6081-DF4A-4B7B-B0F6-D7A3A1605BC2}" type="datetimeFigureOut">
              <a:rPr lang="fr-FR" smtClean="0"/>
              <a:t>12/03/2020</a:t>
            </a:fld>
            <a:endParaRPr lang="fr-FR"/>
          </a:p>
        </p:txBody>
      </p:sp>
      <p:sp>
        <p:nvSpPr>
          <p:cNvPr id="5" name="Espace réservé du pied de page 4">
            <a:extLst>
              <a:ext uri="{FF2B5EF4-FFF2-40B4-BE49-F238E27FC236}">
                <a16:creationId xmlns:a16="http://schemas.microsoft.com/office/drawing/2014/main" id="{C3CE1EC3-21E5-4AE7-9FBB-F1123A36916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61F7581-8081-4950-9651-9C7651E3D234}"/>
              </a:ext>
            </a:extLst>
          </p:cNvPr>
          <p:cNvSpPr>
            <a:spLocks noGrp="1"/>
          </p:cNvSpPr>
          <p:nvPr>
            <p:ph type="sldNum" sz="quarter" idx="12"/>
          </p:nvPr>
        </p:nvSpPr>
        <p:spPr/>
        <p:txBody>
          <a:bodyPr/>
          <a:lstStyle/>
          <a:p>
            <a:fld id="{4B62B881-2B7B-40C3-9D78-1E86B9DAC752}" type="slidenum">
              <a:rPr lang="fr-FR" smtClean="0"/>
              <a:t>‹N°›</a:t>
            </a:fld>
            <a:endParaRPr lang="fr-FR"/>
          </a:p>
        </p:txBody>
      </p:sp>
    </p:spTree>
    <p:extLst>
      <p:ext uri="{BB962C8B-B14F-4D97-AF65-F5344CB8AC3E}">
        <p14:creationId xmlns:p14="http://schemas.microsoft.com/office/powerpoint/2010/main" val="87247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41B159-DCC3-41FD-9EA8-9E69E45F4D3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D7B31444-7814-408F-AA52-F15F2A5248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2491161-6FB2-488E-BAE4-7212AEB83AF5}"/>
              </a:ext>
            </a:extLst>
          </p:cNvPr>
          <p:cNvSpPr>
            <a:spLocks noGrp="1"/>
          </p:cNvSpPr>
          <p:nvPr>
            <p:ph type="dt" sz="half" idx="10"/>
          </p:nvPr>
        </p:nvSpPr>
        <p:spPr/>
        <p:txBody>
          <a:bodyPr/>
          <a:lstStyle/>
          <a:p>
            <a:fld id="{5B6A6081-DF4A-4B7B-B0F6-D7A3A1605BC2}" type="datetimeFigureOut">
              <a:rPr lang="fr-FR" smtClean="0"/>
              <a:t>12/03/2020</a:t>
            </a:fld>
            <a:endParaRPr lang="fr-FR"/>
          </a:p>
        </p:txBody>
      </p:sp>
      <p:sp>
        <p:nvSpPr>
          <p:cNvPr id="5" name="Espace réservé du pied de page 4">
            <a:extLst>
              <a:ext uri="{FF2B5EF4-FFF2-40B4-BE49-F238E27FC236}">
                <a16:creationId xmlns:a16="http://schemas.microsoft.com/office/drawing/2014/main" id="{944438BD-F80E-4381-9DCF-FA3412498F6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75543FB-B6D6-4A15-8738-7B7C6275C9C2}"/>
              </a:ext>
            </a:extLst>
          </p:cNvPr>
          <p:cNvSpPr>
            <a:spLocks noGrp="1"/>
          </p:cNvSpPr>
          <p:nvPr>
            <p:ph type="sldNum" sz="quarter" idx="12"/>
          </p:nvPr>
        </p:nvSpPr>
        <p:spPr/>
        <p:txBody>
          <a:bodyPr/>
          <a:lstStyle/>
          <a:p>
            <a:fld id="{4B62B881-2B7B-40C3-9D78-1E86B9DAC752}" type="slidenum">
              <a:rPr lang="fr-FR" smtClean="0"/>
              <a:t>‹N°›</a:t>
            </a:fld>
            <a:endParaRPr lang="fr-FR"/>
          </a:p>
        </p:txBody>
      </p:sp>
    </p:spTree>
    <p:extLst>
      <p:ext uri="{BB962C8B-B14F-4D97-AF65-F5344CB8AC3E}">
        <p14:creationId xmlns:p14="http://schemas.microsoft.com/office/powerpoint/2010/main" val="1048771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0DF481-8B08-4F38-B226-18E4C8A59BA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A82B481-9D1C-445B-BAE9-66393D4B751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D188CCF-ECC6-49F3-A6FA-43D0BEE5D1B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A6B16F3-1257-41E7-82C4-579D0BA1539D}"/>
              </a:ext>
            </a:extLst>
          </p:cNvPr>
          <p:cNvSpPr>
            <a:spLocks noGrp="1"/>
          </p:cNvSpPr>
          <p:nvPr>
            <p:ph type="dt" sz="half" idx="10"/>
          </p:nvPr>
        </p:nvSpPr>
        <p:spPr/>
        <p:txBody>
          <a:bodyPr/>
          <a:lstStyle/>
          <a:p>
            <a:fld id="{5B6A6081-DF4A-4B7B-B0F6-D7A3A1605BC2}" type="datetimeFigureOut">
              <a:rPr lang="fr-FR" smtClean="0"/>
              <a:t>12/03/2020</a:t>
            </a:fld>
            <a:endParaRPr lang="fr-FR"/>
          </a:p>
        </p:txBody>
      </p:sp>
      <p:sp>
        <p:nvSpPr>
          <p:cNvPr id="6" name="Espace réservé du pied de page 5">
            <a:extLst>
              <a:ext uri="{FF2B5EF4-FFF2-40B4-BE49-F238E27FC236}">
                <a16:creationId xmlns:a16="http://schemas.microsoft.com/office/drawing/2014/main" id="{8BBA2B1C-4CF3-47E9-B0B2-AEE40DC71A7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FF76482-1303-48D1-A01A-695CEC7EF2B8}"/>
              </a:ext>
            </a:extLst>
          </p:cNvPr>
          <p:cNvSpPr>
            <a:spLocks noGrp="1"/>
          </p:cNvSpPr>
          <p:nvPr>
            <p:ph type="sldNum" sz="quarter" idx="12"/>
          </p:nvPr>
        </p:nvSpPr>
        <p:spPr/>
        <p:txBody>
          <a:bodyPr/>
          <a:lstStyle/>
          <a:p>
            <a:fld id="{4B62B881-2B7B-40C3-9D78-1E86B9DAC752}" type="slidenum">
              <a:rPr lang="fr-FR" smtClean="0"/>
              <a:t>‹N°›</a:t>
            </a:fld>
            <a:endParaRPr lang="fr-FR"/>
          </a:p>
        </p:txBody>
      </p:sp>
    </p:spTree>
    <p:extLst>
      <p:ext uri="{BB962C8B-B14F-4D97-AF65-F5344CB8AC3E}">
        <p14:creationId xmlns:p14="http://schemas.microsoft.com/office/powerpoint/2010/main" val="1801908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54999A-44F2-4742-B6FC-9796AED75C0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EE19484-7C7F-41F2-AB18-8326D456A0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56BFAF1-55C8-4C87-9122-8CC5DC0BF6A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79CBD07B-8C2D-46D4-8697-1D924EDB6F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3A16F1DD-2AE1-40D6-8C34-97BFA4582EE8}"/>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C9E1ED0-9310-4E1B-9C33-978E3FACD453}"/>
              </a:ext>
            </a:extLst>
          </p:cNvPr>
          <p:cNvSpPr>
            <a:spLocks noGrp="1"/>
          </p:cNvSpPr>
          <p:nvPr>
            <p:ph type="dt" sz="half" idx="10"/>
          </p:nvPr>
        </p:nvSpPr>
        <p:spPr/>
        <p:txBody>
          <a:bodyPr/>
          <a:lstStyle/>
          <a:p>
            <a:fld id="{5B6A6081-DF4A-4B7B-B0F6-D7A3A1605BC2}" type="datetimeFigureOut">
              <a:rPr lang="fr-FR" smtClean="0"/>
              <a:t>12/03/2020</a:t>
            </a:fld>
            <a:endParaRPr lang="fr-FR"/>
          </a:p>
        </p:txBody>
      </p:sp>
      <p:sp>
        <p:nvSpPr>
          <p:cNvPr id="8" name="Espace réservé du pied de page 7">
            <a:extLst>
              <a:ext uri="{FF2B5EF4-FFF2-40B4-BE49-F238E27FC236}">
                <a16:creationId xmlns:a16="http://schemas.microsoft.com/office/drawing/2014/main" id="{D33A6EF1-727A-404F-96FF-4A45BED97B98}"/>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8ADFD12F-B9D8-43EC-A335-FA377B05BA06}"/>
              </a:ext>
            </a:extLst>
          </p:cNvPr>
          <p:cNvSpPr>
            <a:spLocks noGrp="1"/>
          </p:cNvSpPr>
          <p:nvPr>
            <p:ph type="sldNum" sz="quarter" idx="12"/>
          </p:nvPr>
        </p:nvSpPr>
        <p:spPr/>
        <p:txBody>
          <a:bodyPr/>
          <a:lstStyle/>
          <a:p>
            <a:fld id="{4B62B881-2B7B-40C3-9D78-1E86B9DAC752}" type="slidenum">
              <a:rPr lang="fr-FR" smtClean="0"/>
              <a:t>‹N°›</a:t>
            </a:fld>
            <a:endParaRPr lang="fr-FR"/>
          </a:p>
        </p:txBody>
      </p:sp>
    </p:spTree>
    <p:extLst>
      <p:ext uri="{BB962C8B-B14F-4D97-AF65-F5344CB8AC3E}">
        <p14:creationId xmlns:p14="http://schemas.microsoft.com/office/powerpoint/2010/main" val="3765781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19610B-2F83-47AA-BB63-E3E2537A46A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095B529-C89C-4721-8CF1-38B124E3BC65}"/>
              </a:ext>
            </a:extLst>
          </p:cNvPr>
          <p:cNvSpPr>
            <a:spLocks noGrp="1"/>
          </p:cNvSpPr>
          <p:nvPr>
            <p:ph type="dt" sz="half" idx="10"/>
          </p:nvPr>
        </p:nvSpPr>
        <p:spPr/>
        <p:txBody>
          <a:bodyPr/>
          <a:lstStyle/>
          <a:p>
            <a:fld id="{5B6A6081-DF4A-4B7B-B0F6-D7A3A1605BC2}" type="datetimeFigureOut">
              <a:rPr lang="fr-FR" smtClean="0"/>
              <a:t>12/03/2020</a:t>
            </a:fld>
            <a:endParaRPr lang="fr-FR"/>
          </a:p>
        </p:txBody>
      </p:sp>
      <p:sp>
        <p:nvSpPr>
          <p:cNvPr id="4" name="Espace réservé du pied de page 3">
            <a:extLst>
              <a:ext uri="{FF2B5EF4-FFF2-40B4-BE49-F238E27FC236}">
                <a16:creationId xmlns:a16="http://schemas.microsoft.com/office/drawing/2014/main" id="{F4607D56-9FCE-4B7E-AF5B-EF304AD7A179}"/>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E0EC8A5F-0983-47DA-8BAE-6EB028E1C7C4}"/>
              </a:ext>
            </a:extLst>
          </p:cNvPr>
          <p:cNvSpPr>
            <a:spLocks noGrp="1"/>
          </p:cNvSpPr>
          <p:nvPr>
            <p:ph type="sldNum" sz="quarter" idx="12"/>
          </p:nvPr>
        </p:nvSpPr>
        <p:spPr/>
        <p:txBody>
          <a:bodyPr/>
          <a:lstStyle/>
          <a:p>
            <a:fld id="{4B62B881-2B7B-40C3-9D78-1E86B9DAC752}" type="slidenum">
              <a:rPr lang="fr-FR" smtClean="0"/>
              <a:t>‹N°›</a:t>
            </a:fld>
            <a:endParaRPr lang="fr-FR"/>
          </a:p>
        </p:txBody>
      </p:sp>
    </p:spTree>
    <p:extLst>
      <p:ext uri="{BB962C8B-B14F-4D97-AF65-F5344CB8AC3E}">
        <p14:creationId xmlns:p14="http://schemas.microsoft.com/office/powerpoint/2010/main" val="2542952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B10D2C7-BD1D-4696-A026-9D315C25C0DF}"/>
              </a:ext>
            </a:extLst>
          </p:cNvPr>
          <p:cNvSpPr>
            <a:spLocks noGrp="1"/>
          </p:cNvSpPr>
          <p:nvPr>
            <p:ph type="dt" sz="half" idx="10"/>
          </p:nvPr>
        </p:nvSpPr>
        <p:spPr/>
        <p:txBody>
          <a:bodyPr/>
          <a:lstStyle/>
          <a:p>
            <a:fld id="{5B6A6081-DF4A-4B7B-B0F6-D7A3A1605BC2}" type="datetimeFigureOut">
              <a:rPr lang="fr-FR" smtClean="0"/>
              <a:t>12/03/2020</a:t>
            </a:fld>
            <a:endParaRPr lang="fr-FR"/>
          </a:p>
        </p:txBody>
      </p:sp>
      <p:sp>
        <p:nvSpPr>
          <p:cNvPr id="3" name="Espace réservé du pied de page 2">
            <a:extLst>
              <a:ext uri="{FF2B5EF4-FFF2-40B4-BE49-F238E27FC236}">
                <a16:creationId xmlns:a16="http://schemas.microsoft.com/office/drawing/2014/main" id="{11EB2266-B0B1-4930-9874-A64981FD73D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B778484-BDC7-4253-9873-5CF3C124AD53}"/>
              </a:ext>
            </a:extLst>
          </p:cNvPr>
          <p:cNvSpPr>
            <a:spLocks noGrp="1"/>
          </p:cNvSpPr>
          <p:nvPr>
            <p:ph type="sldNum" sz="quarter" idx="12"/>
          </p:nvPr>
        </p:nvSpPr>
        <p:spPr/>
        <p:txBody>
          <a:bodyPr/>
          <a:lstStyle/>
          <a:p>
            <a:fld id="{4B62B881-2B7B-40C3-9D78-1E86B9DAC752}" type="slidenum">
              <a:rPr lang="fr-FR" smtClean="0"/>
              <a:t>‹N°›</a:t>
            </a:fld>
            <a:endParaRPr lang="fr-FR"/>
          </a:p>
        </p:txBody>
      </p:sp>
    </p:spTree>
    <p:extLst>
      <p:ext uri="{BB962C8B-B14F-4D97-AF65-F5344CB8AC3E}">
        <p14:creationId xmlns:p14="http://schemas.microsoft.com/office/powerpoint/2010/main" val="2498707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002165-5586-4DAE-A5AE-30EC726571A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422B170-6389-4C46-A850-37725A1036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4317141-BF4E-401C-B819-319F6540ED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7B57D55-9DFF-4DEB-A1FE-68A6F2B27020}"/>
              </a:ext>
            </a:extLst>
          </p:cNvPr>
          <p:cNvSpPr>
            <a:spLocks noGrp="1"/>
          </p:cNvSpPr>
          <p:nvPr>
            <p:ph type="dt" sz="half" idx="10"/>
          </p:nvPr>
        </p:nvSpPr>
        <p:spPr/>
        <p:txBody>
          <a:bodyPr/>
          <a:lstStyle/>
          <a:p>
            <a:fld id="{5B6A6081-DF4A-4B7B-B0F6-D7A3A1605BC2}" type="datetimeFigureOut">
              <a:rPr lang="fr-FR" smtClean="0"/>
              <a:t>12/03/2020</a:t>
            </a:fld>
            <a:endParaRPr lang="fr-FR"/>
          </a:p>
        </p:txBody>
      </p:sp>
      <p:sp>
        <p:nvSpPr>
          <p:cNvPr id="6" name="Espace réservé du pied de page 5">
            <a:extLst>
              <a:ext uri="{FF2B5EF4-FFF2-40B4-BE49-F238E27FC236}">
                <a16:creationId xmlns:a16="http://schemas.microsoft.com/office/drawing/2014/main" id="{4069F94C-734F-4244-87DE-7F2CB5E4927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D29546D-E0D0-440F-9011-18DD3F32758B}"/>
              </a:ext>
            </a:extLst>
          </p:cNvPr>
          <p:cNvSpPr>
            <a:spLocks noGrp="1"/>
          </p:cNvSpPr>
          <p:nvPr>
            <p:ph type="sldNum" sz="quarter" idx="12"/>
          </p:nvPr>
        </p:nvSpPr>
        <p:spPr/>
        <p:txBody>
          <a:bodyPr/>
          <a:lstStyle/>
          <a:p>
            <a:fld id="{4B62B881-2B7B-40C3-9D78-1E86B9DAC752}" type="slidenum">
              <a:rPr lang="fr-FR" smtClean="0"/>
              <a:t>‹N°›</a:t>
            </a:fld>
            <a:endParaRPr lang="fr-FR"/>
          </a:p>
        </p:txBody>
      </p:sp>
    </p:spTree>
    <p:extLst>
      <p:ext uri="{BB962C8B-B14F-4D97-AF65-F5344CB8AC3E}">
        <p14:creationId xmlns:p14="http://schemas.microsoft.com/office/powerpoint/2010/main" val="1037224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0B873E-0B33-4BD8-B044-0DF517F6FAA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3D8D46C-4B0B-4282-B237-E70881A75B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A3D3B90C-1031-48BC-8DD6-AB076C2CC3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F0DE9AF-304E-4F1A-A858-D374F642F8C4}"/>
              </a:ext>
            </a:extLst>
          </p:cNvPr>
          <p:cNvSpPr>
            <a:spLocks noGrp="1"/>
          </p:cNvSpPr>
          <p:nvPr>
            <p:ph type="dt" sz="half" idx="10"/>
          </p:nvPr>
        </p:nvSpPr>
        <p:spPr/>
        <p:txBody>
          <a:bodyPr/>
          <a:lstStyle/>
          <a:p>
            <a:fld id="{5B6A6081-DF4A-4B7B-B0F6-D7A3A1605BC2}" type="datetimeFigureOut">
              <a:rPr lang="fr-FR" smtClean="0"/>
              <a:t>12/03/2020</a:t>
            </a:fld>
            <a:endParaRPr lang="fr-FR"/>
          </a:p>
        </p:txBody>
      </p:sp>
      <p:sp>
        <p:nvSpPr>
          <p:cNvPr id="6" name="Espace réservé du pied de page 5">
            <a:extLst>
              <a:ext uri="{FF2B5EF4-FFF2-40B4-BE49-F238E27FC236}">
                <a16:creationId xmlns:a16="http://schemas.microsoft.com/office/drawing/2014/main" id="{D2CBFE0F-28FC-4F87-878E-AA384988BF9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25F5E5F-7548-4E14-AE47-0D634E6D41D3}"/>
              </a:ext>
            </a:extLst>
          </p:cNvPr>
          <p:cNvSpPr>
            <a:spLocks noGrp="1"/>
          </p:cNvSpPr>
          <p:nvPr>
            <p:ph type="sldNum" sz="quarter" idx="12"/>
          </p:nvPr>
        </p:nvSpPr>
        <p:spPr/>
        <p:txBody>
          <a:bodyPr/>
          <a:lstStyle/>
          <a:p>
            <a:fld id="{4B62B881-2B7B-40C3-9D78-1E86B9DAC752}" type="slidenum">
              <a:rPr lang="fr-FR" smtClean="0"/>
              <a:t>‹N°›</a:t>
            </a:fld>
            <a:endParaRPr lang="fr-FR"/>
          </a:p>
        </p:txBody>
      </p:sp>
    </p:spTree>
    <p:extLst>
      <p:ext uri="{BB962C8B-B14F-4D97-AF65-F5344CB8AC3E}">
        <p14:creationId xmlns:p14="http://schemas.microsoft.com/office/powerpoint/2010/main" val="3555745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BFB3E55-4044-463B-9664-14851FB02A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3FFB8734-D5A3-42A8-8F6D-FEDAF06DEA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D67A23B-047C-46B3-81D4-F8B22E24EC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6A6081-DF4A-4B7B-B0F6-D7A3A1605BC2}" type="datetimeFigureOut">
              <a:rPr lang="fr-FR" smtClean="0"/>
              <a:t>12/03/2020</a:t>
            </a:fld>
            <a:endParaRPr lang="fr-FR"/>
          </a:p>
        </p:txBody>
      </p:sp>
      <p:sp>
        <p:nvSpPr>
          <p:cNvPr id="5" name="Espace réservé du pied de page 4">
            <a:extLst>
              <a:ext uri="{FF2B5EF4-FFF2-40B4-BE49-F238E27FC236}">
                <a16:creationId xmlns:a16="http://schemas.microsoft.com/office/drawing/2014/main" id="{A13066A9-D092-401F-AB0D-9999B8CFB6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76E165DD-2712-4492-ABAD-D4207C76A0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2B881-2B7B-40C3-9D78-1E86B9DAC752}" type="slidenum">
              <a:rPr lang="fr-FR" smtClean="0"/>
              <a:t>‹N°›</a:t>
            </a:fld>
            <a:endParaRPr lang="fr-FR"/>
          </a:p>
        </p:txBody>
      </p:sp>
    </p:spTree>
    <p:extLst>
      <p:ext uri="{BB962C8B-B14F-4D97-AF65-F5344CB8AC3E}">
        <p14:creationId xmlns:p14="http://schemas.microsoft.com/office/powerpoint/2010/main" val="2377466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89718B-F840-4AB8-8FAA-CA3E62649754}"/>
              </a:ext>
            </a:extLst>
          </p:cNvPr>
          <p:cNvSpPr>
            <a:spLocks noGrp="1"/>
          </p:cNvSpPr>
          <p:nvPr>
            <p:ph type="ctrTitle"/>
          </p:nvPr>
        </p:nvSpPr>
        <p:spPr/>
        <p:txBody>
          <a:bodyPr/>
          <a:lstStyle/>
          <a:p>
            <a:r>
              <a:rPr lang="fr-FR" dirty="0"/>
              <a:t>Projet IoT</a:t>
            </a:r>
          </a:p>
        </p:txBody>
      </p:sp>
      <p:sp>
        <p:nvSpPr>
          <p:cNvPr id="3" name="Sous-titre 2">
            <a:extLst>
              <a:ext uri="{FF2B5EF4-FFF2-40B4-BE49-F238E27FC236}">
                <a16:creationId xmlns:a16="http://schemas.microsoft.com/office/drawing/2014/main" id="{62DBD411-1496-45D5-BD81-5F9F06018A12}"/>
              </a:ext>
            </a:extLst>
          </p:cNvPr>
          <p:cNvSpPr>
            <a:spLocks noGrp="1"/>
          </p:cNvSpPr>
          <p:nvPr>
            <p:ph type="subTitle" idx="1"/>
          </p:nvPr>
        </p:nvSpPr>
        <p:spPr/>
        <p:txBody>
          <a:bodyPr/>
          <a:lstStyle/>
          <a:p>
            <a:r>
              <a:rPr lang="fr-FR" dirty="0"/>
              <a:t>Ouverture de porte sans clés</a:t>
            </a:r>
          </a:p>
          <a:p>
            <a:endParaRPr lang="fr-FR" dirty="0"/>
          </a:p>
          <a:p>
            <a:r>
              <a:rPr lang="fr-FR" i="1" dirty="0"/>
              <a:t>Groupe Guiot Mezard</a:t>
            </a:r>
          </a:p>
        </p:txBody>
      </p:sp>
    </p:spTree>
    <p:extLst>
      <p:ext uri="{BB962C8B-B14F-4D97-AF65-F5344CB8AC3E}">
        <p14:creationId xmlns:p14="http://schemas.microsoft.com/office/powerpoint/2010/main" val="3238104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FD8489-82DD-490E-A18E-F89D3AEA63B5}"/>
              </a:ext>
            </a:extLst>
          </p:cNvPr>
          <p:cNvSpPr>
            <a:spLocks noGrp="1"/>
          </p:cNvSpPr>
          <p:nvPr>
            <p:ph type="title"/>
          </p:nvPr>
        </p:nvSpPr>
        <p:spPr>
          <a:xfrm>
            <a:off x="838200" y="365125"/>
            <a:ext cx="10515600" cy="862313"/>
          </a:xfrm>
        </p:spPr>
        <p:txBody>
          <a:bodyPr/>
          <a:lstStyle/>
          <a:p>
            <a:r>
              <a:rPr lang="fr-FR" dirty="0" smtClean="0"/>
              <a:t>Problèmes rencontrées :</a:t>
            </a:r>
            <a:endParaRPr lang="fr-FR" dirty="0"/>
          </a:p>
        </p:txBody>
      </p:sp>
      <p:sp>
        <p:nvSpPr>
          <p:cNvPr id="3" name="Espace réservé du contenu 2">
            <a:extLst>
              <a:ext uri="{FF2B5EF4-FFF2-40B4-BE49-F238E27FC236}">
                <a16:creationId xmlns:a16="http://schemas.microsoft.com/office/drawing/2014/main" id="{2BCBFBFC-B7B9-4433-902C-E6A61E20E340}"/>
              </a:ext>
            </a:extLst>
          </p:cNvPr>
          <p:cNvSpPr>
            <a:spLocks noGrp="1"/>
          </p:cNvSpPr>
          <p:nvPr>
            <p:ph idx="1"/>
          </p:nvPr>
        </p:nvSpPr>
        <p:spPr>
          <a:xfrm>
            <a:off x="838200" y="1227438"/>
            <a:ext cx="10515600" cy="4949525"/>
          </a:xfrm>
        </p:spPr>
        <p:txBody>
          <a:bodyPr/>
          <a:lstStyle/>
          <a:p>
            <a:r>
              <a:rPr lang="fr-FR" dirty="0" smtClean="0"/>
              <a:t>Nous </a:t>
            </a:r>
            <a:r>
              <a:rPr lang="fr-FR" dirty="0"/>
              <a:t>avons finis par détecter notre Arduino par le </a:t>
            </a:r>
            <a:r>
              <a:rPr lang="fr-FR" dirty="0" err="1"/>
              <a:t>Linkit</a:t>
            </a:r>
            <a:r>
              <a:rPr lang="fr-FR" dirty="0"/>
              <a:t> One en BLE mais impossible de s’y appairer jusqu’à maintenant.</a:t>
            </a:r>
          </a:p>
          <a:p>
            <a:r>
              <a:rPr lang="fr-FR" dirty="0" smtClean="0"/>
              <a:t>Nous </a:t>
            </a:r>
            <a:r>
              <a:rPr lang="fr-FR" dirty="0"/>
              <a:t>pensons que le </a:t>
            </a:r>
            <a:r>
              <a:rPr lang="fr-FR" dirty="0" err="1"/>
              <a:t>Linkit</a:t>
            </a:r>
            <a:r>
              <a:rPr lang="fr-FR" dirty="0"/>
              <a:t> One est actuellement incompatible BLE et nous devrions peut être l’utiliser en WIFI etc</a:t>
            </a:r>
            <a:r>
              <a:rPr lang="fr-FR" dirty="0" smtClean="0"/>
              <a:t>…?</a:t>
            </a:r>
          </a:p>
          <a:p>
            <a:r>
              <a:rPr lang="fr-FR" dirty="0" smtClean="0"/>
              <a:t>Nous avons fait face au problème que la carte Nano 33 BLE est incompatible avec les librairies pour utiliser le lecteur RFID potentiellement car elle manque de puissance pour le faire fonctionner.</a:t>
            </a:r>
          </a:p>
          <a:p>
            <a:pPr marL="0" indent="0">
              <a:buNone/>
            </a:pPr>
            <a:r>
              <a:rPr lang="fr-FR" dirty="0" smtClean="0">
                <a:sym typeface="Wingdings" panose="05000000000000000000" pitchFamily="2" charset="2"/>
              </a:rPr>
              <a:t> Tentative de faire fonctionner le lecteur RFID avec l’ESP8266 du </a:t>
            </a:r>
            <a:r>
              <a:rPr lang="fr-FR" dirty="0" err="1" smtClean="0">
                <a:sym typeface="Wingdings" panose="05000000000000000000" pitchFamily="2" charset="2"/>
              </a:rPr>
              <a:t>nodeMCU</a:t>
            </a:r>
            <a:r>
              <a:rPr lang="fr-FR" smtClean="0">
                <a:sym typeface="Wingdings" panose="05000000000000000000" pitchFamily="2" charset="2"/>
              </a:rPr>
              <a:t> que </a:t>
            </a:r>
            <a:r>
              <a:rPr lang="fr-FR" dirty="0" smtClean="0">
                <a:sym typeface="Wingdings" panose="05000000000000000000" pitchFamily="2" charset="2"/>
              </a:rPr>
              <a:t>nous essayerons de faire communiquer avec le </a:t>
            </a:r>
            <a:r>
              <a:rPr lang="fr-FR" dirty="0" err="1" smtClean="0">
                <a:sym typeface="Wingdings" panose="05000000000000000000" pitchFamily="2" charset="2"/>
              </a:rPr>
              <a:t>Raspberry</a:t>
            </a:r>
            <a:r>
              <a:rPr lang="fr-FR" dirty="0" smtClean="0">
                <a:sym typeface="Wingdings" panose="05000000000000000000" pitchFamily="2" charset="2"/>
              </a:rPr>
              <a:t> Pi en WIFI. </a:t>
            </a:r>
            <a:endParaRPr lang="fr-FR" dirty="0"/>
          </a:p>
        </p:txBody>
      </p:sp>
    </p:spTree>
    <p:extLst>
      <p:ext uri="{BB962C8B-B14F-4D97-AF65-F5344CB8AC3E}">
        <p14:creationId xmlns:p14="http://schemas.microsoft.com/office/powerpoint/2010/main" val="1957323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BF7483-B3FA-4AC6-BD9F-65AF4BDBDF42}"/>
              </a:ext>
            </a:extLst>
          </p:cNvPr>
          <p:cNvSpPr>
            <a:spLocks noGrp="1"/>
          </p:cNvSpPr>
          <p:nvPr>
            <p:ph type="title"/>
          </p:nvPr>
        </p:nvSpPr>
        <p:spPr/>
        <p:txBody>
          <a:bodyPr/>
          <a:lstStyle/>
          <a:p>
            <a:pPr algn="ctr"/>
            <a:r>
              <a:rPr lang="fr-FR" dirty="0"/>
              <a:t>Matériel utilisé</a:t>
            </a:r>
          </a:p>
        </p:txBody>
      </p:sp>
      <p:sp>
        <p:nvSpPr>
          <p:cNvPr id="3" name="Espace réservé du contenu 2">
            <a:extLst>
              <a:ext uri="{FF2B5EF4-FFF2-40B4-BE49-F238E27FC236}">
                <a16:creationId xmlns:a16="http://schemas.microsoft.com/office/drawing/2014/main" id="{18D13044-8C7D-4EC8-926C-0EC51228F54C}"/>
              </a:ext>
            </a:extLst>
          </p:cNvPr>
          <p:cNvSpPr>
            <a:spLocks noGrp="1"/>
          </p:cNvSpPr>
          <p:nvPr>
            <p:ph idx="1"/>
          </p:nvPr>
        </p:nvSpPr>
        <p:spPr/>
        <p:txBody>
          <a:bodyPr/>
          <a:lstStyle/>
          <a:p>
            <a:r>
              <a:rPr lang="fr-FR" dirty="0"/>
              <a:t>Broker MQTT sur Raspberry Pi</a:t>
            </a:r>
          </a:p>
          <a:p>
            <a:r>
              <a:rPr lang="fr-FR" dirty="0" err="1"/>
              <a:t>NodeMcu</a:t>
            </a:r>
            <a:r>
              <a:rPr lang="fr-FR" dirty="0"/>
              <a:t> avec ESP8266</a:t>
            </a:r>
          </a:p>
          <a:p>
            <a:r>
              <a:rPr lang="fr-FR" dirty="0" err="1"/>
              <a:t>Linkit</a:t>
            </a:r>
            <a:r>
              <a:rPr lang="fr-FR" dirty="0"/>
              <a:t> One (si besoin)</a:t>
            </a:r>
          </a:p>
          <a:p>
            <a:r>
              <a:rPr lang="fr-FR" dirty="0"/>
              <a:t>Servo moteur</a:t>
            </a:r>
          </a:p>
          <a:p>
            <a:r>
              <a:rPr lang="fr-FR" dirty="0"/>
              <a:t>Capteur IR et télécommande IR</a:t>
            </a:r>
          </a:p>
          <a:p>
            <a:r>
              <a:rPr lang="fr-FR" dirty="0"/>
              <a:t>Lecteur RFID + Carte RFID</a:t>
            </a:r>
          </a:p>
          <a:p>
            <a:r>
              <a:rPr lang="fr-FR" dirty="0"/>
              <a:t>Détecteur de mouvements</a:t>
            </a:r>
          </a:p>
          <a:p>
            <a:r>
              <a:rPr lang="fr-FR" dirty="0"/>
              <a:t>Plusieurs </a:t>
            </a:r>
            <a:r>
              <a:rPr lang="fr-FR" dirty="0" err="1"/>
              <a:t>led</a:t>
            </a:r>
            <a:r>
              <a:rPr lang="fr-FR" dirty="0"/>
              <a:t> comme actionneurs + 1 buzzer</a:t>
            </a:r>
          </a:p>
        </p:txBody>
      </p:sp>
    </p:spTree>
    <p:extLst>
      <p:ext uri="{BB962C8B-B14F-4D97-AF65-F5344CB8AC3E}">
        <p14:creationId xmlns:p14="http://schemas.microsoft.com/office/powerpoint/2010/main" val="3659876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63A1B3-BEE2-440B-887D-6B94980B026B}"/>
              </a:ext>
            </a:extLst>
          </p:cNvPr>
          <p:cNvSpPr>
            <a:spLocks noGrp="1"/>
          </p:cNvSpPr>
          <p:nvPr>
            <p:ph type="title"/>
          </p:nvPr>
        </p:nvSpPr>
        <p:spPr/>
        <p:txBody>
          <a:bodyPr/>
          <a:lstStyle/>
          <a:p>
            <a:pPr algn="ctr"/>
            <a:r>
              <a:rPr lang="fr-FR" dirty="0"/>
              <a:t>Architecture du projet</a:t>
            </a:r>
          </a:p>
        </p:txBody>
      </p:sp>
      <p:sp>
        <p:nvSpPr>
          <p:cNvPr id="3" name="Espace réservé du contenu 2">
            <a:extLst>
              <a:ext uri="{FF2B5EF4-FFF2-40B4-BE49-F238E27FC236}">
                <a16:creationId xmlns:a16="http://schemas.microsoft.com/office/drawing/2014/main" id="{99D34004-4DD2-428C-B203-78D984B8C900}"/>
              </a:ext>
            </a:extLst>
          </p:cNvPr>
          <p:cNvSpPr>
            <a:spLocks noGrp="1"/>
          </p:cNvSpPr>
          <p:nvPr>
            <p:ph idx="1"/>
          </p:nvPr>
        </p:nvSpPr>
        <p:spPr/>
        <p:txBody>
          <a:bodyPr/>
          <a:lstStyle/>
          <a:p>
            <a:r>
              <a:rPr lang="fr-FR" dirty="0"/>
              <a:t>Broker MQTT sur Raspberry Pi</a:t>
            </a:r>
          </a:p>
          <a:p>
            <a:r>
              <a:rPr lang="fr-FR" dirty="0" err="1"/>
              <a:t>NodeMcu</a:t>
            </a:r>
            <a:r>
              <a:rPr lang="fr-FR" dirty="0"/>
              <a:t> avec ESP8266 avec les </a:t>
            </a:r>
            <a:r>
              <a:rPr lang="fr-FR" dirty="0" err="1"/>
              <a:t>sensors</a:t>
            </a:r>
            <a:r>
              <a:rPr lang="fr-FR" dirty="0"/>
              <a:t> qui envoient les données sur le broker</a:t>
            </a:r>
          </a:p>
          <a:p>
            <a:r>
              <a:rPr lang="fr-FR" dirty="0" err="1"/>
              <a:t>Linkit</a:t>
            </a:r>
            <a:r>
              <a:rPr lang="fr-FR" dirty="0"/>
              <a:t> One abonné au topic du broker qui reçoit, traite les données et renvoi des commandes pour les actionneurs.</a:t>
            </a:r>
          </a:p>
        </p:txBody>
      </p:sp>
    </p:spTree>
    <p:extLst>
      <p:ext uri="{BB962C8B-B14F-4D97-AF65-F5344CB8AC3E}">
        <p14:creationId xmlns:p14="http://schemas.microsoft.com/office/powerpoint/2010/main" val="1754079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D3AF3A-F1B3-45E5-8269-E175646A37A2}"/>
              </a:ext>
            </a:extLst>
          </p:cNvPr>
          <p:cNvSpPr>
            <a:spLocks noGrp="1"/>
          </p:cNvSpPr>
          <p:nvPr>
            <p:ph type="title"/>
          </p:nvPr>
        </p:nvSpPr>
        <p:spPr>
          <a:xfrm>
            <a:off x="838200" y="365126"/>
            <a:ext cx="10515600" cy="1010594"/>
          </a:xfrm>
        </p:spPr>
        <p:txBody>
          <a:bodyPr/>
          <a:lstStyle/>
          <a:p>
            <a:pPr algn="ctr"/>
            <a:r>
              <a:rPr lang="fr-FR" dirty="0"/>
              <a:t>Cas d’utilisation :</a:t>
            </a:r>
          </a:p>
        </p:txBody>
      </p:sp>
      <p:sp>
        <p:nvSpPr>
          <p:cNvPr id="3" name="Espace réservé du contenu 2">
            <a:extLst>
              <a:ext uri="{FF2B5EF4-FFF2-40B4-BE49-F238E27FC236}">
                <a16:creationId xmlns:a16="http://schemas.microsoft.com/office/drawing/2014/main" id="{C67DDA4F-B07F-4B3D-A7F5-73C1DDA98758}"/>
              </a:ext>
            </a:extLst>
          </p:cNvPr>
          <p:cNvSpPr>
            <a:spLocks noGrp="1"/>
          </p:cNvSpPr>
          <p:nvPr>
            <p:ph idx="1"/>
          </p:nvPr>
        </p:nvSpPr>
        <p:spPr>
          <a:xfrm>
            <a:off x="838200" y="1441622"/>
            <a:ext cx="10515600" cy="4735341"/>
          </a:xfrm>
        </p:spPr>
        <p:txBody>
          <a:bodyPr/>
          <a:lstStyle/>
          <a:p>
            <a:r>
              <a:rPr lang="fr-FR" dirty="0"/>
              <a:t>Ouverture automatique d’une porte après authentification :</a:t>
            </a:r>
          </a:p>
          <a:p>
            <a:pPr marL="457200" lvl="1" indent="0">
              <a:buNone/>
            </a:pPr>
            <a:r>
              <a:rPr lang="fr-FR" dirty="0"/>
              <a:t>Un utilisateur se présentera devant la porte activera le détecteur de mouvement par sa présence ce qui enclenchera la procédure pour s’authentifier. Il devra passer sa carte RFID devant le lecteur puis taper sur la télécommande IR le code préétabli ce qui déclenchera l’ouverture du loquet.</a:t>
            </a:r>
          </a:p>
          <a:p>
            <a:pPr marL="457200" lvl="1" indent="0">
              <a:buNone/>
            </a:pPr>
            <a:r>
              <a:rPr lang="fr-FR" dirty="0"/>
              <a:t>Les étapes de l’authentification seront accompagnés de déclenchements de </a:t>
            </a:r>
            <a:r>
              <a:rPr lang="fr-FR" dirty="0" err="1"/>
              <a:t>led</a:t>
            </a:r>
            <a:r>
              <a:rPr lang="fr-FR" dirty="0"/>
              <a:t> et d’un beeper pour suivre son avancement dans la procédure.</a:t>
            </a:r>
          </a:p>
          <a:p>
            <a:pPr marL="457200" lvl="1" indent="0">
              <a:buNone/>
            </a:pPr>
            <a:r>
              <a:rPr lang="fr-FR" dirty="0"/>
              <a:t>Le tout sera géré sur une architecture MQTT avec le Raspberry Pi qui jouera le rôle de broker et les sondes et les actionneurs seront sur nos </a:t>
            </a:r>
            <a:r>
              <a:rPr lang="fr-FR" dirty="0" err="1"/>
              <a:t>NodeMCU</a:t>
            </a:r>
            <a:r>
              <a:rPr lang="fr-FR" dirty="0"/>
              <a:t>/Arduino et notre </a:t>
            </a:r>
            <a:r>
              <a:rPr lang="fr-FR" dirty="0" err="1"/>
              <a:t>Linkit</a:t>
            </a:r>
            <a:r>
              <a:rPr lang="fr-FR" dirty="0"/>
              <a:t> One fera le traitement de données et de l’enclanchement de la séquence.</a:t>
            </a:r>
          </a:p>
        </p:txBody>
      </p:sp>
    </p:spTree>
    <p:extLst>
      <p:ext uri="{BB962C8B-B14F-4D97-AF65-F5344CB8AC3E}">
        <p14:creationId xmlns:p14="http://schemas.microsoft.com/office/powerpoint/2010/main" val="1490285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A82635-921B-4B83-8879-FC628628547D}"/>
              </a:ext>
            </a:extLst>
          </p:cNvPr>
          <p:cNvSpPr>
            <a:spLocks noGrp="1"/>
          </p:cNvSpPr>
          <p:nvPr>
            <p:ph type="title"/>
          </p:nvPr>
        </p:nvSpPr>
        <p:spPr>
          <a:xfrm>
            <a:off x="838200" y="365126"/>
            <a:ext cx="10515600" cy="804648"/>
          </a:xfrm>
        </p:spPr>
        <p:txBody>
          <a:bodyPr/>
          <a:lstStyle/>
          <a:p>
            <a:pPr algn="ctr"/>
            <a:r>
              <a:rPr lang="fr-FR" dirty="0"/>
              <a:t>Code Arduino pour motion detector</a:t>
            </a:r>
          </a:p>
        </p:txBody>
      </p:sp>
      <p:pic>
        <p:nvPicPr>
          <p:cNvPr id="4" name="Espace réservé du contenu 3">
            <a:extLst>
              <a:ext uri="{FF2B5EF4-FFF2-40B4-BE49-F238E27FC236}">
                <a16:creationId xmlns:a16="http://schemas.microsoft.com/office/drawing/2014/main" id="{37303E01-A2CA-4EDB-9B9C-62FFD50AC16E}"/>
              </a:ext>
            </a:extLst>
          </p:cNvPr>
          <p:cNvPicPr>
            <a:picLocks noGrp="1" noChangeAspect="1"/>
          </p:cNvPicPr>
          <p:nvPr>
            <p:ph idx="1"/>
          </p:nvPr>
        </p:nvPicPr>
        <p:blipFill>
          <a:blip r:embed="rId2"/>
          <a:stretch>
            <a:fillRect/>
          </a:stretch>
        </p:blipFill>
        <p:spPr>
          <a:xfrm>
            <a:off x="1241854" y="1490662"/>
            <a:ext cx="4391025" cy="38766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24305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2FE31E-DFDC-476C-B404-628E7F5A95ED}"/>
              </a:ext>
            </a:extLst>
          </p:cNvPr>
          <p:cNvSpPr>
            <a:spLocks noGrp="1"/>
          </p:cNvSpPr>
          <p:nvPr>
            <p:ph type="title"/>
          </p:nvPr>
        </p:nvSpPr>
        <p:spPr>
          <a:xfrm>
            <a:off x="838200" y="365126"/>
            <a:ext cx="10515600" cy="779934"/>
          </a:xfrm>
        </p:spPr>
        <p:txBody>
          <a:bodyPr>
            <a:normAutofit fontScale="90000"/>
          </a:bodyPr>
          <a:lstStyle/>
          <a:p>
            <a:pPr algn="ctr"/>
            <a:r>
              <a:rPr lang="fr-FR" dirty="0"/>
              <a:t>Code Python pour détection BLE du </a:t>
            </a:r>
            <a:r>
              <a:rPr lang="fr-FR" dirty="0" err="1"/>
              <a:t>Linkit</a:t>
            </a:r>
            <a:r>
              <a:rPr lang="fr-FR" dirty="0"/>
              <a:t> One</a:t>
            </a:r>
          </a:p>
        </p:txBody>
      </p:sp>
      <p:pic>
        <p:nvPicPr>
          <p:cNvPr id="4" name="Espace réservé du contenu 3">
            <a:extLst>
              <a:ext uri="{FF2B5EF4-FFF2-40B4-BE49-F238E27FC236}">
                <a16:creationId xmlns:a16="http://schemas.microsoft.com/office/drawing/2014/main" id="{237CF6A8-2D49-4465-B19A-A7F57BB04BB5}"/>
              </a:ext>
            </a:extLst>
          </p:cNvPr>
          <p:cNvPicPr>
            <a:picLocks noGrp="1" noChangeAspect="1"/>
          </p:cNvPicPr>
          <p:nvPr>
            <p:ph idx="1"/>
          </p:nvPr>
        </p:nvPicPr>
        <p:blipFill>
          <a:blip r:embed="rId2"/>
          <a:stretch>
            <a:fillRect/>
          </a:stretch>
        </p:blipFill>
        <p:spPr>
          <a:xfrm>
            <a:off x="1224477" y="1480173"/>
            <a:ext cx="4981575" cy="4114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56946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950328"/>
          </a:xfrm>
        </p:spPr>
        <p:txBody>
          <a:bodyPr/>
          <a:lstStyle/>
          <a:p>
            <a:r>
              <a:rPr lang="fr-FR" dirty="0" smtClean="0"/>
              <a:t>Code </a:t>
            </a:r>
            <a:r>
              <a:rPr lang="fr-FR" dirty="0" err="1" smtClean="0"/>
              <a:t>Arduino</a:t>
            </a:r>
            <a:r>
              <a:rPr lang="fr-FR" dirty="0" smtClean="0"/>
              <a:t> pour échanger en BLE</a:t>
            </a:r>
            <a:endParaRPr lang="fr-FR" dirty="0"/>
          </a:p>
        </p:txBody>
      </p:sp>
      <p:pic>
        <p:nvPicPr>
          <p:cNvPr id="4" name="Espace réservé du contenu 3"/>
          <p:cNvPicPr>
            <a:picLocks noGrp="1" noChangeAspect="1"/>
          </p:cNvPicPr>
          <p:nvPr>
            <p:ph idx="1"/>
          </p:nvPr>
        </p:nvPicPr>
        <p:blipFill>
          <a:blip r:embed="rId2"/>
          <a:stretch>
            <a:fillRect/>
          </a:stretch>
        </p:blipFill>
        <p:spPr>
          <a:xfrm>
            <a:off x="838200" y="1315454"/>
            <a:ext cx="5791200" cy="4162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Image 4"/>
          <p:cNvPicPr>
            <a:picLocks noChangeAspect="1"/>
          </p:cNvPicPr>
          <p:nvPr/>
        </p:nvPicPr>
        <p:blipFill>
          <a:blip r:embed="rId3"/>
          <a:stretch>
            <a:fillRect/>
          </a:stretch>
        </p:blipFill>
        <p:spPr>
          <a:xfrm>
            <a:off x="7058025" y="1315454"/>
            <a:ext cx="3867150" cy="33909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ZoneTexte 5"/>
          <p:cNvSpPr txBox="1"/>
          <p:nvPr/>
        </p:nvSpPr>
        <p:spPr>
          <a:xfrm>
            <a:off x="838200" y="5710844"/>
            <a:ext cx="10583487" cy="369332"/>
          </a:xfrm>
          <a:prstGeom prst="rect">
            <a:avLst/>
          </a:prstGeom>
          <a:noFill/>
        </p:spPr>
        <p:txBody>
          <a:bodyPr wrap="square" rtlCol="0">
            <a:spAutoFit/>
          </a:bodyPr>
          <a:lstStyle/>
          <a:p>
            <a:r>
              <a:rPr lang="fr-FR" dirty="0" smtClean="0">
                <a:sym typeface="Wingdings" panose="05000000000000000000" pitchFamily="2" charset="2"/>
              </a:rPr>
              <a:t> Echange entre les 2 cartes Nano 33 BLE se déroule correctement</a:t>
            </a:r>
            <a:endParaRPr lang="fr-FR" dirty="0"/>
          </a:p>
        </p:txBody>
      </p:sp>
    </p:spTree>
    <p:extLst>
      <p:ext uri="{BB962C8B-B14F-4D97-AF65-F5344CB8AC3E}">
        <p14:creationId xmlns:p14="http://schemas.microsoft.com/office/powerpoint/2010/main" val="2303964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715530"/>
          </a:xfrm>
        </p:spPr>
        <p:txBody>
          <a:bodyPr/>
          <a:lstStyle/>
          <a:p>
            <a:r>
              <a:rPr lang="fr-FR" dirty="0" smtClean="0"/>
              <a:t>Code </a:t>
            </a:r>
            <a:r>
              <a:rPr lang="fr-FR" dirty="0" err="1" smtClean="0"/>
              <a:t>Arduino</a:t>
            </a:r>
            <a:r>
              <a:rPr lang="fr-FR" dirty="0" smtClean="0"/>
              <a:t> pour allumer une </a:t>
            </a:r>
            <a:r>
              <a:rPr lang="fr-FR" dirty="0" err="1" smtClean="0"/>
              <a:t>led</a:t>
            </a:r>
            <a:r>
              <a:rPr lang="fr-FR" dirty="0" smtClean="0"/>
              <a:t> à distance</a:t>
            </a:r>
            <a:endParaRPr lang="fr-FR" dirty="0"/>
          </a:p>
        </p:txBody>
      </p:sp>
      <p:pic>
        <p:nvPicPr>
          <p:cNvPr id="4" name="Espace réservé du contenu 3"/>
          <p:cNvPicPr>
            <a:picLocks noGrp="1" noChangeAspect="1"/>
          </p:cNvPicPr>
          <p:nvPr>
            <p:ph idx="1"/>
          </p:nvPr>
        </p:nvPicPr>
        <p:blipFill>
          <a:blip r:embed="rId2"/>
          <a:stretch>
            <a:fillRect/>
          </a:stretch>
        </p:blipFill>
        <p:spPr>
          <a:xfrm>
            <a:off x="442096" y="1155470"/>
            <a:ext cx="4524621" cy="43513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Image 4"/>
          <p:cNvPicPr>
            <a:picLocks noChangeAspect="1"/>
          </p:cNvPicPr>
          <p:nvPr/>
        </p:nvPicPr>
        <p:blipFill>
          <a:blip r:embed="rId3"/>
          <a:stretch>
            <a:fillRect/>
          </a:stretch>
        </p:blipFill>
        <p:spPr>
          <a:xfrm>
            <a:off x="5555672" y="1155470"/>
            <a:ext cx="5475318" cy="53750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14219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640715"/>
          </a:xfrm>
        </p:spPr>
        <p:txBody>
          <a:bodyPr>
            <a:normAutofit fontScale="90000"/>
          </a:bodyPr>
          <a:lstStyle/>
          <a:p>
            <a:r>
              <a:rPr lang="fr-FR" dirty="0" smtClean="0"/>
              <a:t>Code </a:t>
            </a:r>
            <a:r>
              <a:rPr lang="fr-FR" dirty="0" err="1" smtClean="0"/>
              <a:t>Arduino</a:t>
            </a:r>
            <a:r>
              <a:rPr lang="fr-FR" dirty="0" smtClean="0"/>
              <a:t> pour </a:t>
            </a:r>
            <a:r>
              <a:rPr lang="fr-FR" dirty="0" err="1" smtClean="0"/>
              <a:t>publish</a:t>
            </a:r>
            <a:r>
              <a:rPr lang="fr-FR" dirty="0" smtClean="0"/>
              <a:t> sur le broker MQTT</a:t>
            </a:r>
            <a:endParaRPr lang="fr-FR" dirty="0"/>
          </a:p>
        </p:txBody>
      </p:sp>
      <p:pic>
        <p:nvPicPr>
          <p:cNvPr id="4" name="Espace réservé du contenu 3"/>
          <p:cNvPicPr>
            <a:picLocks noGrp="1" noChangeAspect="1"/>
          </p:cNvPicPr>
          <p:nvPr>
            <p:ph idx="1"/>
          </p:nvPr>
        </p:nvPicPr>
        <p:blipFill>
          <a:blip r:embed="rId2"/>
          <a:stretch>
            <a:fillRect/>
          </a:stretch>
        </p:blipFill>
        <p:spPr>
          <a:xfrm>
            <a:off x="5857701" y="1005840"/>
            <a:ext cx="6137564" cy="877849"/>
          </a:xfrm>
          <a:prstGeom prst="rect">
            <a:avLst/>
          </a:prstGeom>
        </p:spPr>
      </p:pic>
      <p:pic>
        <p:nvPicPr>
          <p:cNvPr id="5" name="Image 4"/>
          <p:cNvPicPr>
            <a:picLocks noChangeAspect="1"/>
          </p:cNvPicPr>
          <p:nvPr/>
        </p:nvPicPr>
        <p:blipFill>
          <a:blip r:embed="rId3"/>
          <a:stretch>
            <a:fillRect/>
          </a:stretch>
        </p:blipFill>
        <p:spPr>
          <a:xfrm>
            <a:off x="546042" y="1005840"/>
            <a:ext cx="3261188" cy="56405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Image 5"/>
          <p:cNvPicPr>
            <a:picLocks noChangeAspect="1"/>
          </p:cNvPicPr>
          <p:nvPr/>
        </p:nvPicPr>
        <p:blipFill>
          <a:blip r:embed="rId4"/>
          <a:stretch>
            <a:fillRect/>
          </a:stretch>
        </p:blipFill>
        <p:spPr>
          <a:xfrm>
            <a:off x="4388515" y="2052842"/>
            <a:ext cx="4472854" cy="24955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ZoneTexte 6"/>
          <p:cNvSpPr txBox="1"/>
          <p:nvPr/>
        </p:nvSpPr>
        <p:spPr>
          <a:xfrm>
            <a:off x="4172989" y="4838007"/>
            <a:ext cx="7705898" cy="646331"/>
          </a:xfrm>
          <a:prstGeom prst="rect">
            <a:avLst/>
          </a:prstGeom>
          <a:noFill/>
        </p:spPr>
        <p:txBody>
          <a:bodyPr wrap="square" rtlCol="0">
            <a:spAutoFit/>
          </a:bodyPr>
          <a:lstStyle/>
          <a:p>
            <a:r>
              <a:rPr lang="fr-FR" dirty="0" smtClean="0">
                <a:sym typeface="Wingdings" panose="05000000000000000000" pitchFamily="2" charset="2"/>
              </a:rPr>
              <a:t> Nous avons bien réussi à établir une connexion et créer un échange entre le </a:t>
            </a:r>
            <a:r>
              <a:rPr lang="fr-FR" dirty="0" err="1" smtClean="0">
                <a:sym typeface="Wingdings" panose="05000000000000000000" pitchFamily="2" charset="2"/>
              </a:rPr>
              <a:t>Raspberry</a:t>
            </a:r>
            <a:r>
              <a:rPr lang="fr-FR" dirty="0" smtClean="0">
                <a:sym typeface="Wingdings" panose="05000000000000000000" pitchFamily="2" charset="2"/>
              </a:rPr>
              <a:t> Pi et le </a:t>
            </a:r>
            <a:r>
              <a:rPr lang="fr-FR" dirty="0" err="1" smtClean="0">
                <a:sym typeface="Wingdings" panose="05000000000000000000" pitchFamily="2" charset="2"/>
              </a:rPr>
              <a:t>nodeMCU</a:t>
            </a:r>
            <a:r>
              <a:rPr lang="fr-FR" dirty="0" smtClean="0">
                <a:sym typeface="Wingdings" panose="05000000000000000000" pitchFamily="2" charset="2"/>
              </a:rPr>
              <a:t> en MQTT via un topic test</a:t>
            </a:r>
            <a:endParaRPr lang="fr-FR" dirty="0"/>
          </a:p>
        </p:txBody>
      </p:sp>
    </p:spTree>
    <p:extLst>
      <p:ext uri="{BB962C8B-B14F-4D97-AF65-F5344CB8AC3E}">
        <p14:creationId xmlns:p14="http://schemas.microsoft.com/office/powerpoint/2010/main" val="98400789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388</Words>
  <Application>Microsoft Office PowerPoint</Application>
  <PresentationFormat>Grand écran</PresentationFormat>
  <Paragraphs>34</Paragraphs>
  <Slides>10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Calibri</vt:lpstr>
      <vt:lpstr>Calibri Light</vt:lpstr>
      <vt:lpstr>Wingdings</vt:lpstr>
      <vt:lpstr>Thème Office</vt:lpstr>
      <vt:lpstr>Projet IoT</vt:lpstr>
      <vt:lpstr>Matériel utilisé</vt:lpstr>
      <vt:lpstr>Architecture du projet</vt:lpstr>
      <vt:lpstr>Cas d’utilisation :</vt:lpstr>
      <vt:lpstr>Code Arduino pour motion detector</vt:lpstr>
      <vt:lpstr>Code Python pour détection BLE du Linkit One</vt:lpstr>
      <vt:lpstr>Code Arduino pour échanger en BLE</vt:lpstr>
      <vt:lpstr>Code Arduino pour allumer une led à distance</vt:lpstr>
      <vt:lpstr>Code Arduino pour publish sur le broker MQTT</vt:lpstr>
      <vt:lpstr>Problèmes rencontrées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IoT</dc:title>
  <dc:creator>Wilfrid Mezard</dc:creator>
  <cp:lastModifiedBy>GUIOT Raphael</cp:lastModifiedBy>
  <cp:revision>12</cp:revision>
  <dcterms:created xsi:type="dcterms:W3CDTF">2020-02-26T11:19:54Z</dcterms:created>
  <dcterms:modified xsi:type="dcterms:W3CDTF">2020-03-12T15:47:40Z</dcterms:modified>
</cp:coreProperties>
</file>