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83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91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31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72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9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74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1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73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80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49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45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AB95B-CF6F-43FD-8F6D-069006E4CBA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99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3330" y="689957"/>
            <a:ext cx="4214553" cy="536170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73330" y="412958"/>
            <a:ext cx="1429790" cy="276999"/>
          </a:xfrm>
          <a:prstGeom prst="rect">
            <a:avLst/>
          </a:prstGeom>
          <a:solidFill>
            <a:srgbClr val="FF7D7D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RESEAU WIFI LOCAL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1072343" y="4605251"/>
            <a:ext cx="440574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1512917" y="4763193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512917" y="5040192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1512917" y="5304859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107964" y="4801940"/>
            <a:ext cx="369332" cy="67601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200" dirty="0" smtClean="0"/>
              <a:t>ESP8266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488082" y="6328665"/>
            <a:ext cx="989214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488082" y="6373045"/>
            <a:ext cx="1332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Lecteur RFID</a:t>
            </a:r>
            <a:endParaRPr lang="fr-FR" sz="1200" dirty="0"/>
          </a:p>
        </p:txBody>
      </p:sp>
      <p:cxnSp>
        <p:nvCxnSpPr>
          <p:cNvPr id="15" name="Connecteur droit 14"/>
          <p:cNvCxnSpPr>
            <a:stCxn id="12" idx="0"/>
          </p:cNvCxnSpPr>
          <p:nvPr/>
        </p:nvCxnSpPr>
        <p:spPr>
          <a:xfrm flipV="1">
            <a:off x="982689" y="5569527"/>
            <a:ext cx="309941" cy="759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85753" y="2128058"/>
            <a:ext cx="1853738" cy="1438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4247804" y="2842953"/>
            <a:ext cx="133003" cy="25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247804" y="3248799"/>
            <a:ext cx="133003" cy="25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4247804" y="2437107"/>
            <a:ext cx="133003" cy="25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2481349" y="2080243"/>
            <a:ext cx="1662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Rasp</a:t>
            </a:r>
            <a:r>
              <a:rPr lang="fr-FR" sz="1400" dirty="0" smtClean="0"/>
              <a:t> Pi</a:t>
            </a:r>
          </a:p>
          <a:p>
            <a:pPr algn="ctr"/>
            <a:r>
              <a:rPr lang="fr-FR" sz="1400" i="1" dirty="0" smtClean="0"/>
              <a:t>serveur MQTT</a:t>
            </a:r>
            <a:endParaRPr lang="fr-FR" sz="1400" i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2398222" y="3100647"/>
            <a:ext cx="16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IP:</a:t>
            </a:r>
          </a:p>
          <a:p>
            <a:r>
              <a:rPr lang="fr-FR" sz="1200" dirty="0" smtClean="0"/>
              <a:t>MAC:</a:t>
            </a:r>
            <a:endParaRPr lang="fr-FR" sz="1200" dirty="0"/>
          </a:p>
        </p:txBody>
      </p:sp>
      <p:sp>
        <p:nvSpPr>
          <p:cNvPr id="23" name="Rectangle 22"/>
          <p:cNvSpPr/>
          <p:nvPr/>
        </p:nvSpPr>
        <p:spPr>
          <a:xfrm>
            <a:off x="5345082" y="1192876"/>
            <a:ext cx="731520" cy="1373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5368639" y="1645920"/>
            <a:ext cx="663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Mobile App</a:t>
            </a:r>
            <a:endParaRPr lang="fr-FR" sz="1200" dirty="0"/>
          </a:p>
        </p:txBody>
      </p:sp>
      <p:cxnSp>
        <p:nvCxnSpPr>
          <p:cNvPr id="26" name="Connecteur en angle 25"/>
          <p:cNvCxnSpPr>
            <a:stCxn id="6" idx="0"/>
            <a:endCxn id="22" idx="2"/>
          </p:cNvCxnSpPr>
          <p:nvPr/>
        </p:nvCxnSpPr>
        <p:spPr>
          <a:xfrm rot="5400000" flipH="1" flipV="1">
            <a:off x="1739593" y="3115350"/>
            <a:ext cx="1042939" cy="193686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eur en angle 28"/>
          <p:cNvCxnSpPr>
            <a:stCxn id="23" idx="1"/>
            <a:endCxn id="21" idx="0"/>
          </p:cNvCxnSpPr>
          <p:nvPr/>
        </p:nvCxnSpPr>
        <p:spPr>
          <a:xfrm rot="10800000" flipV="1">
            <a:off x="3312622" y="1879415"/>
            <a:ext cx="2032460" cy="200828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812878" y="1163782"/>
            <a:ext cx="440574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8797637" y="3562312"/>
            <a:ext cx="440574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2244437" y="943495"/>
            <a:ext cx="7737071" cy="379891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8138925" y="678228"/>
            <a:ext cx="41840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BLE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8817869" y="1272156"/>
            <a:ext cx="400110" cy="7730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400" dirty="0" smtClean="0"/>
              <a:t>NANO 33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8797637" y="3697240"/>
            <a:ext cx="400110" cy="7730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400" dirty="0" smtClean="0"/>
              <a:t>NANO 33</a:t>
            </a:r>
            <a:endParaRPr lang="fr-FR" sz="1400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9253452" y="1547508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9250683" y="1272156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9250683" y="1865554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9240980" y="3972592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9238211" y="3697240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9238211" y="4290638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889174" y="1658698"/>
            <a:ext cx="989214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6889175" y="1703078"/>
            <a:ext cx="989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/>
              <a:t>Servo</a:t>
            </a:r>
            <a:r>
              <a:rPr lang="fr-FR" sz="1100" dirty="0" smtClean="0"/>
              <a:t> moteur</a:t>
            </a:r>
            <a:endParaRPr lang="fr-FR" sz="1100" dirty="0"/>
          </a:p>
        </p:txBody>
      </p:sp>
      <p:sp>
        <p:nvSpPr>
          <p:cNvPr id="48" name="Rectangle 47"/>
          <p:cNvSpPr/>
          <p:nvPr/>
        </p:nvSpPr>
        <p:spPr>
          <a:xfrm>
            <a:off x="6889174" y="3039865"/>
            <a:ext cx="989214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6889175" y="3084245"/>
            <a:ext cx="989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LED rouge</a:t>
            </a:r>
            <a:endParaRPr lang="fr-FR" sz="1100" dirty="0"/>
          </a:p>
        </p:txBody>
      </p:sp>
      <p:sp>
        <p:nvSpPr>
          <p:cNvPr id="50" name="Rectangle 49"/>
          <p:cNvSpPr/>
          <p:nvPr/>
        </p:nvSpPr>
        <p:spPr>
          <a:xfrm>
            <a:off x="6889174" y="3552506"/>
            <a:ext cx="989214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6889175" y="3596886"/>
            <a:ext cx="989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LED blanche</a:t>
            </a:r>
            <a:endParaRPr lang="fr-FR" sz="1100" dirty="0"/>
          </a:p>
        </p:txBody>
      </p:sp>
      <p:sp>
        <p:nvSpPr>
          <p:cNvPr id="52" name="Rectangle 51"/>
          <p:cNvSpPr/>
          <p:nvPr/>
        </p:nvSpPr>
        <p:spPr>
          <a:xfrm>
            <a:off x="6889174" y="4065146"/>
            <a:ext cx="989214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6889175" y="4109526"/>
            <a:ext cx="989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/>
              <a:t>Buzzer</a:t>
            </a:r>
            <a:endParaRPr lang="fr-FR" sz="1100" dirty="0"/>
          </a:p>
        </p:txBody>
      </p:sp>
      <p:sp>
        <p:nvSpPr>
          <p:cNvPr id="54" name="Rectangle 53"/>
          <p:cNvSpPr/>
          <p:nvPr/>
        </p:nvSpPr>
        <p:spPr>
          <a:xfrm>
            <a:off x="6889174" y="2573011"/>
            <a:ext cx="989214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6889175" y="2617391"/>
            <a:ext cx="989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LED verte</a:t>
            </a:r>
            <a:endParaRPr lang="fr-FR" sz="1100" dirty="0"/>
          </a:p>
        </p:txBody>
      </p:sp>
      <p:cxnSp>
        <p:nvCxnSpPr>
          <p:cNvPr id="57" name="Connecteur en angle 56"/>
          <p:cNvCxnSpPr>
            <a:stCxn id="44" idx="3"/>
            <a:endCxn id="35" idx="1"/>
          </p:cNvCxnSpPr>
          <p:nvPr/>
        </p:nvCxnSpPr>
        <p:spPr>
          <a:xfrm flipV="1">
            <a:off x="7878388" y="1658698"/>
            <a:ext cx="939481" cy="1751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>
            <a:stCxn id="54" idx="3"/>
            <a:endCxn id="36" idx="1"/>
          </p:cNvCxnSpPr>
          <p:nvPr/>
        </p:nvCxnSpPr>
        <p:spPr>
          <a:xfrm>
            <a:off x="7878388" y="2755891"/>
            <a:ext cx="919249" cy="13278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en angle 60"/>
          <p:cNvCxnSpPr>
            <a:stCxn id="48" idx="3"/>
            <a:endCxn id="36" idx="1"/>
          </p:cNvCxnSpPr>
          <p:nvPr/>
        </p:nvCxnSpPr>
        <p:spPr>
          <a:xfrm>
            <a:off x="7878388" y="3222745"/>
            <a:ext cx="919249" cy="8610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en angle 62"/>
          <p:cNvCxnSpPr>
            <a:stCxn id="51" idx="3"/>
            <a:endCxn id="36" idx="1"/>
          </p:cNvCxnSpPr>
          <p:nvPr/>
        </p:nvCxnSpPr>
        <p:spPr>
          <a:xfrm>
            <a:off x="7878388" y="3727691"/>
            <a:ext cx="919249" cy="3560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ngle 64"/>
          <p:cNvCxnSpPr>
            <a:stCxn id="53" idx="3"/>
            <a:endCxn id="36" idx="1"/>
          </p:cNvCxnSpPr>
          <p:nvPr/>
        </p:nvCxnSpPr>
        <p:spPr>
          <a:xfrm flipV="1">
            <a:off x="7878388" y="4083782"/>
            <a:ext cx="919249" cy="1565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733598" y="3837561"/>
            <a:ext cx="1633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>
                <a:solidFill>
                  <a:schemeClr val="bg1">
                    <a:lumMod val="50000"/>
                  </a:schemeClr>
                </a:solidFill>
              </a:rPr>
              <a:t> {Pub: </a:t>
            </a:r>
            <a:r>
              <a:rPr lang="fr-FR" sz="1000" i="1" dirty="0" err="1" smtClean="0">
                <a:solidFill>
                  <a:schemeClr val="bg1">
                    <a:lumMod val="50000"/>
                  </a:schemeClr>
                </a:solidFill>
              </a:rPr>
              <a:t>guizard</a:t>
            </a:r>
            <a:r>
              <a:rPr lang="fr-FR" sz="1000" i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sz="1000" i="1" dirty="0" err="1" smtClean="0">
                <a:solidFill>
                  <a:schemeClr val="bg1">
                    <a:lumMod val="50000"/>
                  </a:schemeClr>
                </a:solidFill>
              </a:rPr>
              <a:t>hodor</a:t>
            </a:r>
            <a:r>
              <a:rPr lang="fr-FR" sz="1000" i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sz="1000" i="1" dirty="0" err="1" smtClean="0">
                <a:solidFill>
                  <a:schemeClr val="bg1">
                    <a:lumMod val="50000"/>
                  </a:schemeClr>
                </a:solidFill>
              </a:rPr>
              <a:t>uid</a:t>
            </a:r>
            <a:r>
              <a:rPr lang="fr-FR" sz="1000" i="1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fr-FR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45825" y="116378"/>
            <a:ext cx="33749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ARCHITECTURE MATERIELLE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74057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3330" y="689957"/>
            <a:ext cx="4214553" cy="536170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73330" y="412958"/>
            <a:ext cx="1429790" cy="276999"/>
          </a:xfrm>
          <a:prstGeom prst="rect">
            <a:avLst/>
          </a:prstGeom>
          <a:solidFill>
            <a:srgbClr val="FF7D7D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RESEAU WIFI LOCAL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1072343" y="4605251"/>
            <a:ext cx="440574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1512917" y="4763193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512917" y="5040192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512917" y="5304859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107964" y="4801940"/>
            <a:ext cx="369332" cy="67601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200" dirty="0" smtClean="0"/>
              <a:t>ESP8266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488082" y="6328665"/>
            <a:ext cx="989214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88082" y="6373045"/>
            <a:ext cx="1332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Lecteur RFID</a:t>
            </a:r>
            <a:endParaRPr lang="fr-FR" sz="1200" dirty="0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 flipV="1">
            <a:off x="982689" y="5569527"/>
            <a:ext cx="309941" cy="759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85753" y="2128058"/>
            <a:ext cx="1853738" cy="1438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4247804" y="2842953"/>
            <a:ext cx="133003" cy="25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4247804" y="3248799"/>
            <a:ext cx="133003" cy="25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247804" y="2437107"/>
            <a:ext cx="133003" cy="25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481349" y="2080243"/>
            <a:ext cx="1662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Rasp</a:t>
            </a:r>
            <a:r>
              <a:rPr lang="fr-FR" sz="1400" dirty="0" smtClean="0"/>
              <a:t> Pi</a:t>
            </a:r>
          </a:p>
          <a:p>
            <a:pPr algn="ctr"/>
            <a:r>
              <a:rPr lang="fr-FR" sz="1400" i="1" dirty="0" smtClean="0"/>
              <a:t>serveur MQTT</a:t>
            </a:r>
            <a:endParaRPr lang="fr-FR" sz="1400" i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2398222" y="3100647"/>
            <a:ext cx="16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IP:</a:t>
            </a:r>
          </a:p>
          <a:p>
            <a:r>
              <a:rPr lang="fr-FR" sz="1200" dirty="0" smtClean="0"/>
              <a:t>MAC: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5345082" y="1192876"/>
            <a:ext cx="731520" cy="1373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368639" y="1645920"/>
            <a:ext cx="663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Mobile App</a:t>
            </a:r>
            <a:endParaRPr lang="fr-FR" sz="1200" dirty="0"/>
          </a:p>
        </p:txBody>
      </p:sp>
      <p:cxnSp>
        <p:nvCxnSpPr>
          <p:cNvPr id="22" name="Connecteur en angle 21"/>
          <p:cNvCxnSpPr>
            <a:stCxn id="6" idx="0"/>
            <a:endCxn id="19" idx="2"/>
          </p:cNvCxnSpPr>
          <p:nvPr/>
        </p:nvCxnSpPr>
        <p:spPr>
          <a:xfrm rot="5400000" flipH="1" flipV="1">
            <a:off x="1739593" y="3115350"/>
            <a:ext cx="1042939" cy="193686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20" idx="1"/>
            <a:endCxn id="18" idx="0"/>
          </p:cNvCxnSpPr>
          <p:nvPr/>
        </p:nvCxnSpPr>
        <p:spPr>
          <a:xfrm rot="10800000" flipV="1">
            <a:off x="3312622" y="1879415"/>
            <a:ext cx="2032460" cy="200828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12878" y="1163782"/>
            <a:ext cx="440574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8797637" y="3562312"/>
            <a:ext cx="440574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>
            <a:off x="2244437" y="943495"/>
            <a:ext cx="7737071" cy="379891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8138925" y="678228"/>
            <a:ext cx="41840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BLE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8817869" y="1272156"/>
            <a:ext cx="400110" cy="7730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400" dirty="0" smtClean="0"/>
              <a:t>NANO 33</a:t>
            </a:r>
            <a:endParaRPr lang="fr-FR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8797637" y="3697240"/>
            <a:ext cx="400110" cy="7730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400" dirty="0" smtClean="0"/>
              <a:t>NANO 33</a:t>
            </a:r>
            <a:endParaRPr lang="fr-FR" sz="1400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9253452" y="1547508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9250683" y="1272156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9250683" y="1865554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9240980" y="3972592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9238211" y="3697240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9238211" y="4290638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889174" y="1658698"/>
            <a:ext cx="989214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6889175" y="1703078"/>
            <a:ext cx="989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/>
              <a:t>Servo</a:t>
            </a:r>
            <a:r>
              <a:rPr lang="fr-FR" sz="1100" dirty="0" smtClean="0"/>
              <a:t> moteur</a:t>
            </a:r>
            <a:endParaRPr lang="fr-FR" sz="1100" dirty="0"/>
          </a:p>
        </p:txBody>
      </p:sp>
      <p:sp>
        <p:nvSpPr>
          <p:cNvPr id="38" name="Rectangle 37"/>
          <p:cNvSpPr/>
          <p:nvPr/>
        </p:nvSpPr>
        <p:spPr>
          <a:xfrm>
            <a:off x="6889174" y="3039865"/>
            <a:ext cx="989214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6889175" y="3084245"/>
            <a:ext cx="989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LED rouge</a:t>
            </a:r>
            <a:endParaRPr lang="fr-FR" sz="1100" dirty="0"/>
          </a:p>
        </p:txBody>
      </p:sp>
      <p:sp>
        <p:nvSpPr>
          <p:cNvPr id="40" name="Rectangle 39"/>
          <p:cNvSpPr/>
          <p:nvPr/>
        </p:nvSpPr>
        <p:spPr>
          <a:xfrm>
            <a:off x="6889174" y="3552506"/>
            <a:ext cx="989214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6889175" y="3596886"/>
            <a:ext cx="989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LED blanche</a:t>
            </a:r>
            <a:endParaRPr lang="fr-FR" sz="1100" dirty="0"/>
          </a:p>
        </p:txBody>
      </p:sp>
      <p:sp>
        <p:nvSpPr>
          <p:cNvPr id="42" name="Rectangle 41"/>
          <p:cNvSpPr/>
          <p:nvPr/>
        </p:nvSpPr>
        <p:spPr>
          <a:xfrm>
            <a:off x="6889174" y="4065146"/>
            <a:ext cx="989214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6889175" y="4109526"/>
            <a:ext cx="989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/>
              <a:t>Buzzer</a:t>
            </a:r>
            <a:endParaRPr lang="fr-FR" sz="1100" dirty="0"/>
          </a:p>
        </p:txBody>
      </p:sp>
      <p:sp>
        <p:nvSpPr>
          <p:cNvPr id="44" name="Rectangle 43"/>
          <p:cNvSpPr/>
          <p:nvPr/>
        </p:nvSpPr>
        <p:spPr>
          <a:xfrm>
            <a:off x="6889174" y="2573011"/>
            <a:ext cx="989214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6889175" y="2617391"/>
            <a:ext cx="989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LED verte</a:t>
            </a:r>
            <a:endParaRPr lang="fr-FR" sz="1100" dirty="0"/>
          </a:p>
        </p:txBody>
      </p:sp>
      <p:cxnSp>
        <p:nvCxnSpPr>
          <p:cNvPr id="46" name="Connecteur en angle 45"/>
          <p:cNvCxnSpPr>
            <a:stCxn id="37" idx="3"/>
            <a:endCxn id="28" idx="1"/>
          </p:cNvCxnSpPr>
          <p:nvPr/>
        </p:nvCxnSpPr>
        <p:spPr>
          <a:xfrm flipV="1">
            <a:off x="7878388" y="1658698"/>
            <a:ext cx="939481" cy="1751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en angle 46"/>
          <p:cNvCxnSpPr>
            <a:stCxn id="44" idx="3"/>
            <a:endCxn id="29" idx="1"/>
          </p:cNvCxnSpPr>
          <p:nvPr/>
        </p:nvCxnSpPr>
        <p:spPr>
          <a:xfrm>
            <a:off x="7878388" y="2755891"/>
            <a:ext cx="919249" cy="13278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ngle 47"/>
          <p:cNvCxnSpPr>
            <a:stCxn id="38" idx="3"/>
            <a:endCxn id="29" idx="1"/>
          </p:cNvCxnSpPr>
          <p:nvPr/>
        </p:nvCxnSpPr>
        <p:spPr>
          <a:xfrm>
            <a:off x="7878388" y="3222745"/>
            <a:ext cx="919249" cy="8610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en angle 48"/>
          <p:cNvCxnSpPr>
            <a:stCxn id="41" idx="3"/>
            <a:endCxn id="29" idx="1"/>
          </p:cNvCxnSpPr>
          <p:nvPr/>
        </p:nvCxnSpPr>
        <p:spPr>
          <a:xfrm>
            <a:off x="7878388" y="3727691"/>
            <a:ext cx="919249" cy="3560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ngle 49"/>
          <p:cNvCxnSpPr>
            <a:stCxn id="43" idx="3"/>
            <a:endCxn id="29" idx="1"/>
          </p:cNvCxnSpPr>
          <p:nvPr/>
        </p:nvCxnSpPr>
        <p:spPr>
          <a:xfrm flipV="1">
            <a:off x="7878388" y="4083782"/>
            <a:ext cx="919249" cy="1565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3312621" y="1628918"/>
            <a:ext cx="1633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>
                <a:solidFill>
                  <a:schemeClr val="bg1">
                    <a:lumMod val="50000"/>
                  </a:schemeClr>
                </a:solidFill>
              </a:rPr>
              <a:t>Communication en HTTPS</a:t>
            </a:r>
            <a:endParaRPr lang="fr-FR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5045825" y="116378"/>
            <a:ext cx="33749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ARCHITECTURE LOGICIELLE</a:t>
            </a:r>
            <a:endParaRPr lang="fr-FR" b="1" dirty="0"/>
          </a:p>
        </p:txBody>
      </p:sp>
      <p:sp>
        <p:nvSpPr>
          <p:cNvPr id="102" name="ZoneTexte 101"/>
          <p:cNvSpPr txBox="1"/>
          <p:nvPr/>
        </p:nvSpPr>
        <p:spPr>
          <a:xfrm>
            <a:off x="752302" y="3665036"/>
            <a:ext cx="1633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>
                <a:solidFill>
                  <a:schemeClr val="bg1">
                    <a:lumMod val="50000"/>
                  </a:schemeClr>
                </a:solidFill>
              </a:rPr>
              <a:t>Message chiffré</a:t>
            </a:r>
          </a:p>
          <a:p>
            <a:r>
              <a:rPr lang="fr-FR" sz="1000" i="1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  <a:r>
              <a:rPr lang="fr-FR" sz="1000" i="1" dirty="0" smtClean="0">
                <a:solidFill>
                  <a:schemeClr val="bg1">
                    <a:lumMod val="50000"/>
                  </a:schemeClr>
                </a:solidFill>
              </a:rPr>
              <a:t>Pub: </a:t>
            </a:r>
            <a:r>
              <a:rPr lang="fr-FR" sz="1000" i="1" dirty="0" err="1" smtClean="0">
                <a:solidFill>
                  <a:schemeClr val="bg1">
                    <a:lumMod val="50000"/>
                  </a:schemeClr>
                </a:solidFill>
              </a:rPr>
              <a:t>guizard</a:t>
            </a:r>
            <a:r>
              <a:rPr lang="fr-FR" sz="1000" i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sz="1000" i="1" dirty="0" err="1" smtClean="0">
                <a:solidFill>
                  <a:schemeClr val="bg1">
                    <a:lumMod val="50000"/>
                  </a:schemeClr>
                </a:solidFill>
              </a:rPr>
              <a:t>hodor</a:t>
            </a:r>
            <a:r>
              <a:rPr lang="fr-FR" sz="1000" i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sz="1000" i="1" dirty="0" err="1" smtClean="0">
                <a:solidFill>
                  <a:schemeClr val="bg1">
                    <a:lumMod val="50000"/>
                  </a:schemeClr>
                </a:solidFill>
              </a:rPr>
              <a:t>uid</a:t>
            </a:r>
            <a:r>
              <a:rPr lang="fr-FR" sz="1000" i="1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fr-FR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4263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80</Words>
  <Application>Microsoft Office PowerPoint</Application>
  <PresentationFormat>Grand écran</PresentationFormat>
  <Paragraphs>38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MEZARD Wilfrid</dc:creator>
  <cp:lastModifiedBy>MEZARD Wilfrid</cp:lastModifiedBy>
  <cp:revision>7</cp:revision>
  <dcterms:created xsi:type="dcterms:W3CDTF">2020-03-13T08:28:39Z</dcterms:created>
  <dcterms:modified xsi:type="dcterms:W3CDTF">2020-03-13T09:51:53Z</dcterms:modified>
</cp:coreProperties>
</file>