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A7105-DBBC-48A9-8CBC-2C50BAF19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0965C8-B622-41FE-B4A2-B8851CC8B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56141-B44F-493B-9B00-78E56DED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7BF665-89B4-4EA5-8645-A2DE0B56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0E9E8-D046-46CB-A4C9-591B0C40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48900-8D76-4B25-AF9E-FC2FDF3F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4206F2-8B0F-47FB-9ECE-FF50BA66C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0A4A6F-7746-4D39-9DAF-0C7264E1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EB6F5-F283-4AC6-9257-568557F7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2D398B-AB69-45BD-A9C1-E0AAA49D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89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024EBA-85A1-4E1B-A6B3-23177C3F3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7480D7-B790-4277-95F7-62C23CA24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86C8BD-90D7-4813-886D-A4BDA0F8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7062F3-B92D-4616-837E-98422528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493E8B-A287-4790-A9FF-F30B5418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86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BCFD7-CADB-4E83-9363-5B06D248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896217-0DBD-41B6-BC3D-E10DD611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0B9B10-C5E7-429A-AE56-DB74A968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43BC2E-C169-4B90-8DCE-1BDEC21E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08F2F-D3AC-41D2-ABBC-E59F3D05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58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A7D57-1474-439D-914F-89B12656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494620-AB5B-4EE8-97A8-2FC0672B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2FA755-754D-4674-B532-6C02D8FC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B69391-A40F-450D-B4B0-85BBD8B6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DDBDCD-C025-4848-B538-2C650211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56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30B42-D361-4222-8D74-604B97BE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D92E5-FC7E-413A-842E-B8FA54DA4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4EEE4B-6380-4F6F-9879-3CBA9F7AC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A33FAB-49E6-4E92-BE44-BCB1AA2E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A06D3-33B7-4072-9E41-10458B29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E9CE21-1762-44BC-988E-A0D99130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58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1BB3A-3412-4513-921E-A323AC94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6425AC-F774-4DD2-9F62-4FEE5720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BDEA22-1809-429B-93D9-E62817C5D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D7BC1-B37F-4A2D-BA77-E60BA258C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DB3D99-7C67-4394-9D24-90A9F8CBA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65A055-E17E-4202-9C0C-26489913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608DD1-2635-42E1-BD5D-58548B88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FA4340-63CC-4C7E-90F5-A4A7B334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14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D8E31-1218-4F4B-93F5-62190441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9D23EE-26B5-4564-832B-4019AA0E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BFD79B-AC49-4A8A-BB56-720DB8FE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DAACC7-9C48-40A1-AD1A-E1329602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9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F23855-3AB3-4923-B306-E006D7AB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D9896C-F901-4809-9763-902E0EA8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F75CE1-D9CB-4080-B02B-87B75060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0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3A319-CE33-4F3F-83E2-C7DEFFF3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3BB0E-2B1C-44C1-95B4-03D4EE6BA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1390B1-758B-464E-A50D-940790C10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EA41F1-F46B-4FA6-929F-797E5ADE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72662B-6BA3-4718-9566-4A428768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EE10F5-6B8C-4E1D-BD80-55BDD72A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03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F11B6-7DDE-4008-AF73-06A7D3F9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7129AC-D69D-4F40-B82E-EE209EF73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44AB44-650E-419D-B2FE-A879684EB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385D05-0A84-4AF0-ABEE-30FFC358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E78327-580E-40C1-81B9-DC5DB2A1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AE419A-87BF-4CED-BEED-1C2AB8BB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98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6D2B52-4B97-4884-A731-2BE05563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580B81-E5B9-452D-BDCE-A5925EACD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0FDAE-1AB6-4C9E-AB6E-8C322221F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B199B-04C1-4355-ABC2-3456E7A37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88E98-7C62-48AD-BD96-B47329501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33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2BA06-268D-4907-990D-A6ECBD286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4725"/>
            <a:ext cx="9144000" cy="2387600"/>
          </a:xfrm>
        </p:spPr>
        <p:txBody>
          <a:bodyPr/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Présentation du projet HODOR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F2E9E5-57F9-4F0A-BEF3-0EA3ADEE0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23" y="4568106"/>
            <a:ext cx="9144000" cy="1298197"/>
          </a:xfrm>
        </p:spPr>
        <p:txBody>
          <a:bodyPr>
            <a:norm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Raphaël GUIOT</a:t>
            </a:r>
          </a:p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Wilfrid MEZARD</a:t>
            </a:r>
          </a:p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LP IOTIA – 11 Mai 2020</a:t>
            </a:r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9F0692D-6F52-4B10-B8B0-FAF1016AF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79" y="991697"/>
            <a:ext cx="4581888" cy="1595365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49868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Bilan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4EC6BDB-7E03-4D66-9D44-AFE4BE794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9826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Ce qui est fait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Ce qu’il reste à faire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4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A3B28-1203-4C7F-9D50-B0EF8EEF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4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3E08FD-B714-4926-B48C-199CDAEB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8264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Présentation du projet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Fonctionnalités et Scenarii d’utilisation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Architectures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Matérielle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Logicielle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Répartition du travail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Fonctionnalités traitées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Bilan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Difficultés rencontrées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Mea culpa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Image 4" descr="Une image contenant assis, engin, noir, vélo&#10;&#10;Description générée automatiquement">
            <a:extLst>
              <a:ext uri="{FF2B5EF4-FFF2-40B4-BE49-F238E27FC236}">
                <a16:creationId xmlns:a16="http://schemas.microsoft.com/office/drawing/2014/main" id="{0C71A64C-BB78-49C0-891A-BB86E754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62" y="1448708"/>
            <a:ext cx="4492538" cy="48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Présentation du Projet</a:t>
            </a:r>
          </a:p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HODOR</a:t>
            </a:r>
          </a:p>
        </p:txBody>
      </p:sp>
    </p:spTree>
    <p:extLst>
      <p:ext uri="{BB962C8B-B14F-4D97-AF65-F5344CB8AC3E}">
        <p14:creationId xmlns:p14="http://schemas.microsoft.com/office/powerpoint/2010/main" val="404307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Fonctionnalités et Scenarii d’utilisation</a:t>
            </a:r>
          </a:p>
          <a:p>
            <a:pPr algn="ctr"/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6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823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Architectures du Projet</a:t>
            </a:r>
          </a:p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Matérielle</a:t>
            </a:r>
          </a:p>
          <a:p>
            <a:pPr algn="ctr"/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CB5A0D-9F3C-45E1-ABAD-FB9CB556BE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97" y="1703082"/>
            <a:ext cx="8028000" cy="4680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98688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296863"/>
            <a:ext cx="10515600" cy="1823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Architectures du Projet</a:t>
            </a:r>
          </a:p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Logicielle</a:t>
            </a:r>
          </a:p>
          <a:p>
            <a:pPr algn="ctr"/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A6E49E-D1B7-4B6E-8B3C-B9BD60C1BB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0" y="1677937"/>
            <a:ext cx="8028000" cy="4680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01302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Codes Arduino -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37BF525-2948-4BFF-9604-C0EADCD52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98264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disponibles sous le dossier ‘ARD’ du dépôt git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Lecture de carte et badge via RFID (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LECT_RFID.ino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Lecture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Chiffrement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Publication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Déclenchement du servo moteur simulant l’ouverture de la porte (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SERV.ino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Lecture sur port série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Non fonctionnel dans le cadre d’une utilisation via BLE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Mise en place d’une communication BLE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Utilisation en tant que serveur exposant des données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Non finalisé pour utilisation avec Raspberry Pi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524874-2F06-463B-82A4-D89EB5C0F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303" y="986022"/>
            <a:ext cx="1874641" cy="249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B2D9A79-AC6C-46FF-9BF6-7AD7F0D67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68" y="4426482"/>
            <a:ext cx="2637155" cy="1979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455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</p:spTree>
    <p:extLst>
      <p:ext uri="{BB962C8B-B14F-4D97-AF65-F5344CB8AC3E}">
        <p14:creationId xmlns:p14="http://schemas.microsoft.com/office/powerpoint/2010/main" val="39926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Codes Python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A1B11-01BD-46F3-9A20-A3A9E9C4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9826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disponibles sous le dossier ‘PYTH’ du dépôt git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Mise en place d’une communication entre ESP8266 et Raspberry Pi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Connexion au broker MQTT (localhost sur le Raspberry Pi)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Déchiffrement de l’UID transmise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Vérification directe en base de données de la validité de la clé lue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Interrogation d’un Arduino Nano BLE quant à l’état de la porte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Connexion au broker dans l’attente d’une requête provenant de l’application Web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Non fonctionnel dans le cadre d’une utilisation via BLE (la réponse est simulée pour l’heure)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57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254</Words>
  <Application>Microsoft Office PowerPoint</Application>
  <PresentationFormat>Grand écran</PresentationFormat>
  <Paragraphs>51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Constantia</vt:lpstr>
      <vt:lpstr>Thème Office</vt:lpstr>
      <vt:lpstr>Présentation du projet HODOR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HODOR</dc:title>
  <dc:creator>wilfrid Mezard</dc:creator>
  <cp:lastModifiedBy>wilfrid Mezard</cp:lastModifiedBy>
  <cp:revision>5</cp:revision>
  <dcterms:created xsi:type="dcterms:W3CDTF">2020-05-10T15:11:31Z</dcterms:created>
  <dcterms:modified xsi:type="dcterms:W3CDTF">2020-05-10T15:47:26Z</dcterms:modified>
</cp:coreProperties>
</file>