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F55EA-FBA8-4B3E-9B49-50BA8991E3F2}" v="17" dt="2020-03-26T10:09:33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Harkat" userId="b3a6f5f8305364d9" providerId="LiveId" clId="{A53F55EA-FBA8-4B3E-9B49-50BA8991E3F2}"/>
    <pc:docChg chg="undo custSel modSld">
      <pc:chgData name="Eric Harkat" userId="b3a6f5f8305364d9" providerId="LiveId" clId="{A53F55EA-FBA8-4B3E-9B49-50BA8991E3F2}" dt="2020-03-26T10:10:48.017" v="214" actId="1076"/>
      <pc:docMkLst>
        <pc:docMk/>
      </pc:docMkLst>
      <pc:sldChg chg="addSp delSp modSp">
        <pc:chgData name="Eric Harkat" userId="b3a6f5f8305364d9" providerId="LiveId" clId="{A53F55EA-FBA8-4B3E-9B49-50BA8991E3F2}" dt="2020-03-26T10:10:48.017" v="214" actId="1076"/>
        <pc:sldMkLst>
          <pc:docMk/>
          <pc:sldMk cId="3025973111" sldId="258"/>
        </pc:sldMkLst>
        <pc:spChg chg="del mod">
          <ac:chgData name="Eric Harkat" userId="b3a6f5f8305364d9" providerId="LiveId" clId="{A53F55EA-FBA8-4B3E-9B49-50BA8991E3F2}" dt="2020-03-26T10:05:39.703" v="127" actId="478"/>
          <ac:spMkLst>
            <pc:docMk/>
            <pc:sldMk cId="3025973111" sldId="258"/>
            <ac:spMk id="6" creationId="{6121C3E5-5922-4EB9-98F8-945E813F8831}"/>
          </ac:spMkLst>
        </pc:spChg>
        <pc:spChg chg="mod">
          <ac:chgData name="Eric Harkat" userId="b3a6f5f8305364d9" providerId="LiveId" clId="{A53F55EA-FBA8-4B3E-9B49-50BA8991E3F2}" dt="2020-03-26T10:07:05.475" v="142" actId="1076"/>
          <ac:spMkLst>
            <pc:docMk/>
            <pc:sldMk cId="3025973111" sldId="258"/>
            <ac:spMk id="12" creationId="{FB66BC86-0D2F-4F86-845E-5B9C59D75F79}"/>
          </ac:spMkLst>
        </pc:spChg>
        <pc:spChg chg="mod">
          <ac:chgData name="Eric Harkat" userId="b3a6f5f8305364d9" providerId="LiveId" clId="{A53F55EA-FBA8-4B3E-9B49-50BA8991E3F2}" dt="2020-03-26T10:07:25.179" v="147" actId="1076"/>
          <ac:spMkLst>
            <pc:docMk/>
            <pc:sldMk cId="3025973111" sldId="258"/>
            <ac:spMk id="13" creationId="{5FFCC645-905C-4323-B8EF-CF5B7C9152C2}"/>
          </ac:spMkLst>
        </pc:spChg>
        <pc:spChg chg="mod">
          <ac:chgData name="Eric Harkat" userId="b3a6f5f8305364d9" providerId="LiveId" clId="{A53F55EA-FBA8-4B3E-9B49-50BA8991E3F2}" dt="2020-03-26T10:08:06.175" v="156" actId="1076"/>
          <ac:spMkLst>
            <pc:docMk/>
            <pc:sldMk cId="3025973111" sldId="258"/>
            <ac:spMk id="17" creationId="{EAB9BA3C-3397-4E27-A32A-4549E8070CC4}"/>
          </ac:spMkLst>
        </pc:spChg>
        <pc:spChg chg="mod">
          <ac:chgData name="Eric Harkat" userId="b3a6f5f8305364d9" providerId="LiveId" clId="{A53F55EA-FBA8-4B3E-9B49-50BA8991E3F2}" dt="2020-03-26T10:08:08.815" v="157" actId="1076"/>
          <ac:spMkLst>
            <pc:docMk/>
            <pc:sldMk cId="3025973111" sldId="258"/>
            <ac:spMk id="18" creationId="{27B9D9C7-B7F5-460A-8854-AD29B732DA6B}"/>
          </ac:spMkLst>
        </pc:spChg>
        <pc:spChg chg="mod">
          <ac:chgData name="Eric Harkat" userId="b3a6f5f8305364d9" providerId="LiveId" clId="{A53F55EA-FBA8-4B3E-9B49-50BA8991E3F2}" dt="2020-03-26T09:54:52.544" v="3" actId="1076"/>
          <ac:spMkLst>
            <pc:docMk/>
            <pc:sldMk cId="3025973111" sldId="258"/>
            <ac:spMk id="19" creationId="{E93238BD-0B1D-4229-B1A2-2D12D3185951}"/>
          </ac:spMkLst>
        </pc:spChg>
        <pc:spChg chg="del mod">
          <ac:chgData name="Eric Harkat" userId="b3a6f5f8305364d9" providerId="LiveId" clId="{A53F55EA-FBA8-4B3E-9B49-50BA8991E3F2}" dt="2020-03-26T10:05:47.351" v="131" actId="478"/>
          <ac:spMkLst>
            <pc:docMk/>
            <pc:sldMk cId="3025973111" sldId="258"/>
            <ac:spMk id="24" creationId="{0033B484-A743-4154-86CA-4F7240CF00D9}"/>
          </ac:spMkLst>
        </pc:spChg>
        <pc:spChg chg="add mod">
          <ac:chgData name="Eric Harkat" userId="b3a6f5f8305364d9" providerId="LiveId" clId="{A53F55EA-FBA8-4B3E-9B49-50BA8991E3F2}" dt="2020-03-26T09:54:41.612" v="2" actId="1076"/>
          <ac:spMkLst>
            <pc:docMk/>
            <pc:sldMk cId="3025973111" sldId="258"/>
            <ac:spMk id="31" creationId="{90009500-BADC-4794-BEB6-543C81F9F8D6}"/>
          </ac:spMkLst>
        </pc:spChg>
        <pc:spChg chg="add mod">
          <ac:chgData name="Eric Harkat" userId="b3a6f5f8305364d9" providerId="LiveId" clId="{A53F55EA-FBA8-4B3E-9B49-50BA8991E3F2}" dt="2020-03-26T10:08:11.122" v="158" actId="1076"/>
          <ac:spMkLst>
            <pc:docMk/>
            <pc:sldMk cId="3025973111" sldId="258"/>
            <ac:spMk id="33" creationId="{18191BDD-E59B-4869-A146-CB692938E9B7}"/>
          </ac:spMkLst>
        </pc:spChg>
        <pc:spChg chg="add mod">
          <ac:chgData name="Eric Harkat" userId="b3a6f5f8305364d9" providerId="LiveId" clId="{A53F55EA-FBA8-4B3E-9B49-50BA8991E3F2}" dt="2020-03-26T10:08:16.873" v="159" actId="1076"/>
          <ac:spMkLst>
            <pc:docMk/>
            <pc:sldMk cId="3025973111" sldId="258"/>
            <ac:spMk id="35" creationId="{C4277E52-086C-43C6-BE30-351AB033B209}"/>
          </ac:spMkLst>
        </pc:spChg>
        <pc:spChg chg="mod">
          <ac:chgData name="Eric Harkat" userId="b3a6f5f8305364d9" providerId="LiveId" clId="{A53F55EA-FBA8-4B3E-9B49-50BA8991E3F2}" dt="2020-03-26T10:05:27.887" v="123" actId="20577"/>
          <ac:spMkLst>
            <pc:docMk/>
            <pc:sldMk cId="3025973111" sldId="258"/>
            <ac:spMk id="53" creationId="{DABD211E-7AC4-4BFA-ACD8-AFF80993E5ED}"/>
          </ac:spMkLst>
        </pc:spChg>
        <pc:spChg chg="mod">
          <ac:chgData name="Eric Harkat" userId="b3a6f5f8305364d9" providerId="LiveId" clId="{A53F55EA-FBA8-4B3E-9B49-50BA8991E3F2}" dt="2020-03-26T10:05:21.199" v="122" actId="20577"/>
          <ac:spMkLst>
            <pc:docMk/>
            <pc:sldMk cId="3025973111" sldId="258"/>
            <ac:spMk id="54" creationId="{1DAEA141-19AC-4C0F-80FA-A318C0161DE2}"/>
          </ac:spMkLst>
        </pc:spChg>
        <pc:spChg chg="del mod">
          <ac:chgData name="Eric Harkat" userId="b3a6f5f8305364d9" providerId="LiveId" clId="{A53F55EA-FBA8-4B3E-9B49-50BA8991E3F2}" dt="2020-03-26T10:05:31.597" v="124" actId="478"/>
          <ac:spMkLst>
            <pc:docMk/>
            <pc:sldMk cId="3025973111" sldId="258"/>
            <ac:spMk id="55" creationId="{29D189C2-C04F-490D-B8CA-85C12194C2F2}"/>
          </ac:spMkLst>
        </pc:spChg>
        <pc:spChg chg="mod">
          <ac:chgData name="Eric Harkat" userId="b3a6f5f8305364d9" providerId="LiveId" clId="{A53F55EA-FBA8-4B3E-9B49-50BA8991E3F2}" dt="2020-03-26T10:07:31.653" v="149" actId="1076"/>
          <ac:spMkLst>
            <pc:docMk/>
            <pc:sldMk cId="3025973111" sldId="258"/>
            <ac:spMk id="56" creationId="{5736101A-97E9-49AB-8652-6D862BA3C3E8}"/>
          </ac:spMkLst>
        </pc:spChg>
        <pc:spChg chg="add mod">
          <ac:chgData name="Eric Harkat" userId="b3a6f5f8305364d9" providerId="LiveId" clId="{A53F55EA-FBA8-4B3E-9B49-50BA8991E3F2}" dt="2020-03-26T10:10:48.017" v="214" actId="1076"/>
          <ac:spMkLst>
            <pc:docMk/>
            <pc:sldMk cId="3025973111" sldId="258"/>
            <ac:spMk id="77" creationId="{4B5FEED9-4B09-42B1-B38C-3C6DFEDA3BD4}"/>
          </ac:spMkLst>
        </pc:spChg>
        <pc:cxnChg chg="del">
          <ac:chgData name="Eric Harkat" userId="b3a6f5f8305364d9" providerId="LiveId" clId="{A53F55EA-FBA8-4B3E-9B49-50BA8991E3F2}" dt="2020-03-26T10:05:41.560" v="129" actId="478"/>
          <ac:cxnSpMkLst>
            <pc:docMk/>
            <pc:sldMk cId="3025973111" sldId="258"/>
            <ac:cxnSpMk id="10" creationId="{E766AE8F-AF07-4373-9B1F-623DA8900408}"/>
          </ac:cxnSpMkLst>
        </pc:cxnChg>
        <pc:cxnChg chg="del">
          <ac:chgData name="Eric Harkat" userId="b3a6f5f8305364d9" providerId="LiveId" clId="{A53F55EA-FBA8-4B3E-9B49-50BA8991E3F2}" dt="2020-03-26T10:05:48.503" v="132" actId="478"/>
          <ac:cxnSpMkLst>
            <pc:docMk/>
            <pc:sldMk cId="3025973111" sldId="258"/>
            <ac:cxnSpMk id="21" creationId="{67F6ED83-5F29-4809-AC6C-D6892A0BA8EB}"/>
          </ac:cxnSpMkLst>
        </pc:cxnChg>
        <pc:cxnChg chg="mod">
          <ac:chgData name="Eric Harkat" userId="b3a6f5f8305364d9" providerId="LiveId" clId="{A53F55EA-FBA8-4B3E-9B49-50BA8991E3F2}" dt="2020-03-26T10:07:27.757" v="148" actId="1076"/>
          <ac:cxnSpMkLst>
            <pc:docMk/>
            <pc:sldMk cId="3025973111" sldId="258"/>
            <ac:cxnSpMk id="23" creationId="{05B04222-E70B-41E5-A2F0-AA6A7DE0ECD8}"/>
          </ac:cxnSpMkLst>
        </pc:cxnChg>
        <pc:cxnChg chg="mod">
          <ac:chgData name="Eric Harkat" userId="b3a6f5f8305364d9" providerId="LiveId" clId="{A53F55EA-FBA8-4B3E-9B49-50BA8991E3F2}" dt="2020-03-26T10:09:41.983" v="176" actId="1076"/>
          <ac:cxnSpMkLst>
            <pc:docMk/>
            <pc:sldMk cId="3025973111" sldId="258"/>
            <ac:cxnSpMk id="30" creationId="{A6D8FE37-3929-4BD1-BD05-BBA0E146073E}"/>
          </ac:cxnSpMkLst>
        </pc:cxnChg>
        <pc:cxnChg chg="mod">
          <ac:chgData name="Eric Harkat" userId="b3a6f5f8305364d9" providerId="LiveId" clId="{A53F55EA-FBA8-4B3E-9B49-50BA8991E3F2}" dt="2020-03-26T09:54:59.706" v="5" actId="14100"/>
          <ac:cxnSpMkLst>
            <pc:docMk/>
            <pc:sldMk cId="3025973111" sldId="258"/>
            <ac:cxnSpMk id="32" creationId="{301F623E-3C43-40FF-998F-626FECA3F99E}"/>
          </ac:cxnSpMkLst>
        </pc:cxnChg>
        <pc:cxnChg chg="del">
          <ac:chgData name="Eric Harkat" userId="b3a6f5f8305364d9" providerId="LiveId" clId="{A53F55EA-FBA8-4B3E-9B49-50BA8991E3F2}" dt="2020-03-26T10:05:40.512" v="128" actId="478"/>
          <ac:cxnSpMkLst>
            <pc:docMk/>
            <pc:sldMk cId="3025973111" sldId="258"/>
            <ac:cxnSpMk id="34" creationId="{172FA745-47B5-4BCB-8589-08F50FB22FCE}"/>
          </ac:cxnSpMkLst>
        </pc:cxnChg>
        <pc:cxnChg chg="mod">
          <ac:chgData name="Eric Harkat" userId="b3a6f5f8305364d9" providerId="LiveId" clId="{A53F55EA-FBA8-4B3E-9B49-50BA8991E3F2}" dt="2020-03-26T10:07:20.624" v="146" actId="1076"/>
          <ac:cxnSpMkLst>
            <pc:docMk/>
            <pc:sldMk cId="3025973111" sldId="258"/>
            <ac:cxnSpMk id="36" creationId="{70910D7B-BAD0-4B3B-8C67-046A4A02B2DF}"/>
          </ac:cxnSpMkLst>
        </pc:cxnChg>
        <pc:cxnChg chg="add mod">
          <ac:chgData name="Eric Harkat" userId="b3a6f5f8305364d9" providerId="LiveId" clId="{A53F55EA-FBA8-4B3E-9B49-50BA8991E3F2}" dt="2020-03-26T10:07:46.009" v="153" actId="14100"/>
          <ac:cxnSpMkLst>
            <pc:docMk/>
            <pc:sldMk cId="3025973111" sldId="258"/>
            <ac:cxnSpMk id="37" creationId="{307E8428-4CBA-4B48-86DA-BA3C1BDED1EC}"/>
          </ac:cxnSpMkLst>
        </pc:cxnChg>
        <pc:cxnChg chg="add mod">
          <ac:chgData name="Eric Harkat" userId="b3a6f5f8305364d9" providerId="LiveId" clId="{A53F55EA-FBA8-4B3E-9B49-50BA8991E3F2}" dt="2020-03-26T10:07:43.223" v="152" actId="14100"/>
          <ac:cxnSpMkLst>
            <pc:docMk/>
            <pc:sldMk cId="3025973111" sldId="258"/>
            <ac:cxnSpMk id="38" creationId="{548AFC29-06CE-4E17-80A5-ADA20285A1DF}"/>
          </ac:cxnSpMkLst>
        </pc:cxnChg>
        <pc:cxnChg chg="mod">
          <ac:chgData name="Eric Harkat" userId="b3a6f5f8305364d9" providerId="LiveId" clId="{A53F55EA-FBA8-4B3E-9B49-50BA8991E3F2}" dt="2020-03-26T10:07:37.395" v="150" actId="14100"/>
          <ac:cxnSpMkLst>
            <pc:docMk/>
            <pc:sldMk cId="3025973111" sldId="258"/>
            <ac:cxnSpMk id="41" creationId="{838EE573-7380-4D98-81AF-C2EFF1E884CF}"/>
          </ac:cxnSpMkLst>
        </pc:cxnChg>
        <pc:cxnChg chg="mod">
          <ac:chgData name="Eric Harkat" userId="b3a6f5f8305364d9" providerId="LiveId" clId="{A53F55EA-FBA8-4B3E-9B49-50BA8991E3F2}" dt="2020-03-26T10:08:19.496" v="160" actId="14100"/>
          <ac:cxnSpMkLst>
            <pc:docMk/>
            <pc:sldMk cId="3025973111" sldId="258"/>
            <ac:cxnSpMk id="43" creationId="{3A11171A-07DF-4330-AE02-ABB9F4BBF3FF}"/>
          </ac:cxnSpMkLst>
        </pc:cxnChg>
        <pc:cxnChg chg="add mod">
          <ac:chgData name="Eric Harkat" userId="b3a6f5f8305364d9" providerId="LiveId" clId="{A53F55EA-FBA8-4B3E-9B49-50BA8991E3F2}" dt="2020-03-26T10:08:48.239" v="168" actId="14100"/>
          <ac:cxnSpMkLst>
            <pc:docMk/>
            <pc:sldMk cId="3025973111" sldId="258"/>
            <ac:cxnSpMk id="44" creationId="{EB37817F-99AD-4779-BFC7-3AB7A7E909F1}"/>
          </ac:cxnSpMkLst>
        </pc:cxnChg>
        <pc:cxnChg chg="mod">
          <ac:chgData name="Eric Harkat" userId="b3a6f5f8305364d9" providerId="LiveId" clId="{A53F55EA-FBA8-4B3E-9B49-50BA8991E3F2}" dt="2020-03-26T10:08:36.593" v="165" actId="14100"/>
          <ac:cxnSpMkLst>
            <pc:docMk/>
            <pc:sldMk cId="3025973111" sldId="258"/>
            <ac:cxnSpMk id="45" creationId="{9BE98EE9-25BE-431D-A75C-457C082A5F3C}"/>
          </ac:cxnSpMkLst>
        </pc:cxnChg>
        <pc:cxnChg chg="add mod">
          <ac:chgData name="Eric Harkat" userId="b3a6f5f8305364d9" providerId="LiveId" clId="{A53F55EA-FBA8-4B3E-9B49-50BA8991E3F2}" dt="2020-03-26T10:09:13.603" v="172" actId="14100"/>
          <ac:cxnSpMkLst>
            <pc:docMk/>
            <pc:sldMk cId="3025973111" sldId="258"/>
            <ac:cxnSpMk id="46" creationId="{428887C6-73DF-4D5E-A746-A194927CF626}"/>
          </ac:cxnSpMkLst>
        </pc:cxnChg>
        <pc:cxnChg chg="mod">
          <ac:chgData name="Eric Harkat" userId="b3a6f5f8305364d9" providerId="LiveId" clId="{A53F55EA-FBA8-4B3E-9B49-50BA8991E3F2}" dt="2020-03-26T10:09:08.231" v="170" actId="14100"/>
          <ac:cxnSpMkLst>
            <pc:docMk/>
            <pc:sldMk cId="3025973111" sldId="258"/>
            <ac:cxnSpMk id="47" creationId="{76B4D712-4293-46EA-B5EC-AE019DAB6A4F}"/>
          </ac:cxnSpMkLst>
        </pc:cxnChg>
        <pc:cxnChg chg="add mod">
          <ac:chgData name="Eric Harkat" userId="b3a6f5f8305364d9" providerId="LiveId" clId="{A53F55EA-FBA8-4B3E-9B49-50BA8991E3F2}" dt="2020-03-26T10:08:39.664" v="166" actId="14100"/>
          <ac:cxnSpMkLst>
            <pc:docMk/>
            <pc:sldMk cId="3025973111" sldId="258"/>
            <ac:cxnSpMk id="48" creationId="{A5DDA54E-BB5B-4802-911E-ECA6AEBDF264}"/>
          </ac:cxnSpMkLst>
        </pc:cxnChg>
        <pc:cxnChg chg="mod">
          <ac:chgData name="Eric Harkat" userId="b3a6f5f8305364d9" providerId="LiveId" clId="{A53F55EA-FBA8-4B3E-9B49-50BA8991E3F2}" dt="2020-03-26T10:07:48.284" v="154" actId="14100"/>
          <ac:cxnSpMkLst>
            <pc:docMk/>
            <pc:sldMk cId="3025973111" sldId="258"/>
            <ac:cxnSpMk id="49" creationId="{C71E9709-94EB-4EF2-9A7C-E2A48DF03D32}"/>
          </ac:cxnSpMkLst>
        </pc:cxnChg>
        <pc:cxnChg chg="add mod">
          <ac:chgData name="Eric Harkat" userId="b3a6f5f8305364d9" providerId="LiveId" clId="{A53F55EA-FBA8-4B3E-9B49-50BA8991E3F2}" dt="2020-03-26T10:08:44.348" v="167" actId="14100"/>
          <ac:cxnSpMkLst>
            <pc:docMk/>
            <pc:sldMk cId="3025973111" sldId="258"/>
            <ac:cxnSpMk id="50" creationId="{4C993F77-C86F-4556-819A-4C42007EE2FE}"/>
          </ac:cxnSpMkLst>
        </pc:cxnChg>
        <pc:cxnChg chg="mod">
          <ac:chgData name="Eric Harkat" userId="b3a6f5f8305364d9" providerId="LiveId" clId="{A53F55EA-FBA8-4B3E-9B49-50BA8991E3F2}" dt="2020-03-26T10:07:40.629" v="151" actId="14100"/>
          <ac:cxnSpMkLst>
            <pc:docMk/>
            <pc:sldMk cId="3025973111" sldId="258"/>
            <ac:cxnSpMk id="51" creationId="{1ECA6861-F592-4C5C-BE28-7098CF15D62F}"/>
          </ac:cxnSpMkLst>
        </pc:cxnChg>
        <pc:cxnChg chg="add mod">
          <ac:chgData name="Eric Harkat" userId="b3a6f5f8305364d9" providerId="LiveId" clId="{A53F55EA-FBA8-4B3E-9B49-50BA8991E3F2}" dt="2020-03-26T10:08:32.040" v="164" actId="14100"/>
          <ac:cxnSpMkLst>
            <pc:docMk/>
            <pc:sldMk cId="3025973111" sldId="258"/>
            <ac:cxnSpMk id="52" creationId="{F607D15A-5B82-469B-9293-6DD88D4D1620}"/>
          </ac:cxnSpMkLst>
        </pc:cxnChg>
        <pc:cxnChg chg="add mod">
          <ac:chgData name="Eric Harkat" userId="b3a6f5f8305364d9" providerId="LiveId" clId="{A53F55EA-FBA8-4B3E-9B49-50BA8991E3F2}" dt="2020-03-26T10:08:52.739" v="169" actId="14100"/>
          <ac:cxnSpMkLst>
            <pc:docMk/>
            <pc:sldMk cId="3025973111" sldId="258"/>
            <ac:cxnSpMk id="57" creationId="{785B4158-9908-417A-9AC2-49273CFC3D53}"/>
          </ac:cxnSpMkLst>
        </pc:cxnChg>
        <pc:cxnChg chg="add mod">
          <ac:chgData name="Eric Harkat" userId="b3a6f5f8305364d9" providerId="LiveId" clId="{A53F55EA-FBA8-4B3E-9B49-50BA8991E3F2}" dt="2020-03-26T10:09:16.759" v="173" actId="14100"/>
          <ac:cxnSpMkLst>
            <pc:docMk/>
            <pc:sldMk cId="3025973111" sldId="258"/>
            <ac:cxnSpMk id="58" creationId="{6B0084E8-8161-4575-9BC1-90B97A64E3A0}"/>
          </ac:cxnSpMkLst>
        </pc:cxnChg>
        <pc:cxnChg chg="add mod">
          <ac:chgData name="Eric Harkat" userId="b3a6f5f8305364d9" providerId="LiveId" clId="{A53F55EA-FBA8-4B3E-9B49-50BA8991E3F2}" dt="2020-03-26T10:07:10.485" v="143" actId="1076"/>
          <ac:cxnSpMkLst>
            <pc:docMk/>
            <pc:sldMk cId="3025973111" sldId="258"/>
            <ac:cxnSpMk id="59" creationId="{9C0AB331-2294-4B0E-ABAF-B4BF7EC13EED}"/>
          </ac:cxnSpMkLst>
        </pc:cxnChg>
        <pc:cxnChg chg="add del mod">
          <ac:chgData name="Eric Harkat" userId="b3a6f5f8305364d9" providerId="LiveId" clId="{A53F55EA-FBA8-4B3E-9B49-50BA8991E3F2}" dt="2020-03-26T10:06:33.683" v="137" actId="478"/>
          <ac:cxnSpMkLst>
            <pc:docMk/>
            <pc:sldMk cId="3025973111" sldId="258"/>
            <ac:cxnSpMk id="60" creationId="{AEF9F7BF-2977-4C59-B91B-1B90EAE0591D}"/>
          </ac:cxnSpMkLst>
        </pc:cxnChg>
        <pc:cxnChg chg="add del">
          <ac:chgData name="Eric Harkat" userId="b3a6f5f8305364d9" providerId="LiveId" clId="{A53F55EA-FBA8-4B3E-9B49-50BA8991E3F2}" dt="2020-03-26T10:06:45.614" v="139"/>
          <ac:cxnSpMkLst>
            <pc:docMk/>
            <pc:sldMk cId="3025973111" sldId="258"/>
            <ac:cxnSpMk id="61" creationId="{FB016C41-819B-4ED6-8FB5-AF59F62912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3B17-0ED6-4D22-B6B7-7616987EF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Brain control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AC4D50-733B-4979-9E25-80F7A8289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Conception du </a:t>
            </a:r>
            <a:r>
              <a:rPr lang="fr-FR" dirty="0" err="1"/>
              <a:t>brain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17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43117-E6BA-4FF5-8DE7-E357B8C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6E4F3-0121-41FD-A9A1-5DCC541C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lang="fr-FR" dirty="0"/>
              <a:t>Le Brain est le module qui permet de traiter les informations entre l’Arduino et l’Api. </a:t>
            </a:r>
          </a:p>
          <a:p>
            <a:pPr marL="6160" indent="0">
              <a:buNone/>
            </a:pPr>
            <a:r>
              <a:rPr lang="fr-FR" dirty="0"/>
              <a:t>Pour sa création nous avons imaginé des connexions neuronales, chaque neurone aura une tache et communiquera avec un autre neurone via une synapse.</a:t>
            </a:r>
          </a:p>
        </p:txBody>
      </p:sp>
    </p:spTree>
    <p:extLst>
      <p:ext uri="{BB962C8B-B14F-4D97-AF65-F5344CB8AC3E}">
        <p14:creationId xmlns:p14="http://schemas.microsoft.com/office/powerpoint/2010/main" val="235671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5C6C-57F3-4171-92B1-3A154DA3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66BC86-0D2F-4F86-845E-5B9C59D75F79}"/>
              </a:ext>
            </a:extLst>
          </p:cNvPr>
          <p:cNvSpPr txBox="1"/>
          <p:nvPr/>
        </p:nvSpPr>
        <p:spPr>
          <a:xfrm>
            <a:off x="2456725" y="4481744"/>
            <a:ext cx="10363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Thread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FCC645-905C-4323-B8EF-CF5B7C9152C2}"/>
              </a:ext>
            </a:extLst>
          </p:cNvPr>
          <p:cNvSpPr txBox="1"/>
          <p:nvPr/>
        </p:nvSpPr>
        <p:spPr>
          <a:xfrm>
            <a:off x="4836254" y="4480210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94224C-0282-434D-8CB9-9F574286390D}"/>
              </a:ext>
            </a:extLst>
          </p:cNvPr>
          <p:cNvSpPr txBox="1"/>
          <p:nvPr/>
        </p:nvSpPr>
        <p:spPr>
          <a:xfrm>
            <a:off x="6637832" y="3577701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43D126-8FED-438D-970A-38B6F46E6479}"/>
              </a:ext>
            </a:extLst>
          </p:cNvPr>
          <p:cNvSpPr txBox="1"/>
          <p:nvPr/>
        </p:nvSpPr>
        <p:spPr>
          <a:xfrm>
            <a:off x="6637831" y="2673658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E833E7-05A7-4D1E-8053-26E33B4B7298}"/>
              </a:ext>
            </a:extLst>
          </p:cNvPr>
          <p:cNvSpPr txBox="1"/>
          <p:nvPr/>
        </p:nvSpPr>
        <p:spPr>
          <a:xfrm>
            <a:off x="6637831" y="4481744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AB9BA3C-3397-4E27-A32A-4549E8070CC4}"/>
              </a:ext>
            </a:extLst>
          </p:cNvPr>
          <p:cNvSpPr txBox="1"/>
          <p:nvPr/>
        </p:nvSpPr>
        <p:spPr>
          <a:xfrm>
            <a:off x="8611935" y="3088359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B9D9C7-B7F5-460A-8854-AD29B732DA6B}"/>
              </a:ext>
            </a:extLst>
          </p:cNvPr>
          <p:cNvSpPr txBox="1"/>
          <p:nvPr/>
        </p:nvSpPr>
        <p:spPr>
          <a:xfrm>
            <a:off x="8594179" y="3884553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93238BD-0B1D-4229-B1A2-2D12D3185951}"/>
              </a:ext>
            </a:extLst>
          </p:cNvPr>
          <p:cNvSpPr txBox="1"/>
          <p:nvPr/>
        </p:nvSpPr>
        <p:spPr>
          <a:xfrm>
            <a:off x="6667131" y="6105164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5B04222-E70B-41E5-A2F0-AA6A7DE0ECD8}"/>
              </a:ext>
            </a:extLst>
          </p:cNvPr>
          <p:cNvCxnSpPr/>
          <p:nvPr/>
        </p:nvCxnSpPr>
        <p:spPr>
          <a:xfrm>
            <a:off x="5181596" y="3762367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6D8FE37-3929-4BD1-BD05-BBA0E146073E}"/>
              </a:ext>
            </a:extLst>
          </p:cNvPr>
          <p:cNvCxnSpPr>
            <a:cxnSpLocks/>
          </p:cNvCxnSpPr>
          <p:nvPr/>
        </p:nvCxnSpPr>
        <p:spPr>
          <a:xfrm>
            <a:off x="6019060" y="2149732"/>
            <a:ext cx="0" cy="436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1F623E-3C43-40FF-998F-626FECA3F99E}"/>
              </a:ext>
            </a:extLst>
          </p:cNvPr>
          <p:cNvCxnSpPr>
            <a:cxnSpLocks/>
          </p:cNvCxnSpPr>
          <p:nvPr/>
        </p:nvCxnSpPr>
        <p:spPr>
          <a:xfrm>
            <a:off x="7865616" y="2032986"/>
            <a:ext cx="0" cy="444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0910D7B-BAD0-4B3B-8C67-046A4A02B2DF}"/>
              </a:ext>
            </a:extLst>
          </p:cNvPr>
          <p:cNvCxnSpPr/>
          <p:nvPr/>
        </p:nvCxnSpPr>
        <p:spPr>
          <a:xfrm>
            <a:off x="3975400" y="4638243"/>
            <a:ext cx="461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8EE573-7380-4D98-81AF-C2EFF1E884CF}"/>
              </a:ext>
            </a:extLst>
          </p:cNvPr>
          <p:cNvCxnSpPr>
            <a:cxnSpLocks/>
          </p:cNvCxnSpPr>
          <p:nvPr/>
        </p:nvCxnSpPr>
        <p:spPr>
          <a:xfrm flipV="1">
            <a:off x="5660992" y="2867639"/>
            <a:ext cx="888956" cy="166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A11171A-07DF-4330-AE02-ABB9F4BBF3FF}"/>
              </a:ext>
            </a:extLst>
          </p:cNvPr>
          <p:cNvCxnSpPr>
            <a:cxnSpLocks/>
          </p:cNvCxnSpPr>
          <p:nvPr/>
        </p:nvCxnSpPr>
        <p:spPr>
          <a:xfrm>
            <a:off x="7412854" y="2877844"/>
            <a:ext cx="1065321" cy="310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BE98EE9-25BE-431D-A75C-457C082A5F3C}"/>
              </a:ext>
            </a:extLst>
          </p:cNvPr>
          <p:cNvCxnSpPr>
            <a:cxnSpLocks/>
          </p:cNvCxnSpPr>
          <p:nvPr/>
        </p:nvCxnSpPr>
        <p:spPr>
          <a:xfrm>
            <a:off x="7412854" y="3764132"/>
            <a:ext cx="1065321" cy="3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6B4D712-4293-46EA-B5EC-AE019DAB6A4F}"/>
              </a:ext>
            </a:extLst>
          </p:cNvPr>
          <p:cNvCxnSpPr>
            <a:cxnSpLocks/>
          </p:cNvCxnSpPr>
          <p:nvPr/>
        </p:nvCxnSpPr>
        <p:spPr>
          <a:xfrm flipV="1">
            <a:off x="7448862" y="5116142"/>
            <a:ext cx="1029313" cy="25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71E9709-94EB-4EF2-9A7C-E2A48DF03D32}"/>
              </a:ext>
            </a:extLst>
          </p:cNvPr>
          <p:cNvCxnSpPr>
            <a:cxnSpLocks/>
          </p:cNvCxnSpPr>
          <p:nvPr/>
        </p:nvCxnSpPr>
        <p:spPr>
          <a:xfrm>
            <a:off x="5907917" y="4664876"/>
            <a:ext cx="684063" cy="1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CA6861-F592-4C5C-BE28-7098CF15D62F}"/>
              </a:ext>
            </a:extLst>
          </p:cNvPr>
          <p:cNvCxnSpPr>
            <a:cxnSpLocks/>
          </p:cNvCxnSpPr>
          <p:nvPr/>
        </p:nvCxnSpPr>
        <p:spPr>
          <a:xfrm>
            <a:off x="5660697" y="4795472"/>
            <a:ext cx="923579" cy="144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DABD211E-7AC4-4BFA-ACD8-AFF80993E5ED}"/>
              </a:ext>
            </a:extLst>
          </p:cNvPr>
          <p:cNvSpPr txBox="1"/>
          <p:nvPr/>
        </p:nvSpPr>
        <p:spPr>
          <a:xfrm>
            <a:off x="6214369" y="2066563"/>
            <a:ext cx="153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Neurone composant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AEA141-19AC-4C0F-80FA-A318C0161DE2}"/>
              </a:ext>
            </a:extLst>
          </p:cNvPr>
          <p:cNvSpPr/>
          <p:nvPr/>
        </p:nvSpPr>
        <p:spPr>
          <a:xfrm>
            <a:off x="8148463" y="2066563"/>
            <a:ext cx="16353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/>
              <a:t>Neurone de fonctionnalité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36101A-97E9-49AB-8652-6D862BA3C3E8}"/>
              </a:ext>
            </a:extLst>
          </p:cNvPr>
          <p:cNvSpPr/>
          <p:nvPr/>
        </p:nvSpPr>
        <p:spPr>
          <a:xfrm>
            <a:off x="4455275" y="3404586"/>
            <a:ext cx="14526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/>
              <a:t>Neurone de traitement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009500-BADC-4794-BEB6-543C81F9F8D6}"/>
              </a:ext>
            </a:extLst>
          </p:cNvPr>
          <p:cNvSpPr txBox="1"/>
          <p:nvPr/>
        </p:nvSpPr>
        <p:spPr>
          <a:xfrm>
            <a:off x="6667132" y="5266410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191BDD-E59B-4869-A146-CB692938E9B7}"/>
              </a:ext>
            </a:extLst>
          </p:cNvPr>
          <p:cNvSpPr txBox="1"/>
          <p:nvPr/>
        </p:nvSpPr>
        <p:spPr>
          <a:xfrm>
            <a:off x="8591751" y="4897078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4277E52-086C-43C6-BE30-351AB033B209}"/>
              </a:ext>
            </a:extLst>
          </p:cNvPr>
          <p:cNvSpPr txBox="1"/>
          <p:nvPr/>
        </p:nvSpPr>
        <p:spPr>
          <a:xfrm>
            <a:off x="8620812" y="5696893"/>
            <a:ext cx="6906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07E8428-4CBA-4B48-86DA-BA3C1BDED1EC}"/>
              </a:ext>
            </a:extLst>
          </p:cNvPr>
          <p:cNvCxnSpPr>
            <a:cxnSpLocks/>
          </p:cNvCxnSpPr>
          <p:nvPr/>
        </p:nvCxnSpPr>
        <p:spPr>
          <a:xfrm>
            <a:off x="5783505" y="4749150"/>
            <a:ext cx="769988" cy="618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48AFC29-06CE-4E17-80A5-ADA20285A1DF}"/>
              </a:ext>
            </a:extLst>
          </p:cNvPr>
          <p:cNvCxnSpPr>
            <a:cxnSpLocks/>
          </p:cNvCxnSpPr>
          <p:nvPr/>
        </p:nvCxnSpPr>
        <p:spPr>
          <a:xfrm flipV="1">
            <a:off x="5751409" y="3884553"/>
            <a:ext cx="752664" cy="69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B37817F-99AD-4779-BFC7-3AB7A7E909F1}"/>
              </a:ext>
            </a:extLst>
          </p:cNvPr>
          <p:cNvCxnSpPr>
            <a:cxnSpLocks/>
          </p:cNvCxnSpPr>
          <p:nvPr/>
        </p:nvCxnSpPr>
        <p:spPr>
          <a:xfrm>
            <a:off x="7412854" y="4692238"/>
            <a:ext cx="1065321" cy="329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28887C6-73DF-4D5E-A746-A194927CF626}"/>
              </a:ext>
            </a:extLst>
          </p:cNvPr>
          <p:cNvCxnSpPr>
            <a:cxnSpLocks/>
          </p:cNvCxnSpPr>
          <p:nvPr/>
        </p:nvCxnSpPr>
        <p:spPr>
          <a:xfrm>
            <a:off x="7448862" y="5496237"/>
            <a:ext cx="1089575" cy="27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5DDA54E-BB5B-4802-911E-ECA6AEBDF264}"/>
              </a:ext>
            </a:extLst>
          </p:cNvPr>
          <p:cNvCxnSpPr>
            <a:cxnSpLocks/>
          </p:cNvCxnSpPr>
          <p:nvPr/>
        </p:nvCxnSpPr>
        <p:spPr>
          <a:xfrm flipV="1">
            <a:off x="7448862" y="3380084"/>
            <a:ext cx="1029313" cy="288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C993F77-C86F-4556-819A-4C42007EE2FE}"/>
              </a:ext>
            </a:extLst>
          </p:cNvPr>
          <p:cNvCxnSpPr>
            <a:cxnSpLocks/>
          </p:cNvCxnSpPr>
          <p:nvPr/>
        </p:nvCxnSpPr>
        <p:spPr>
          <a:xfrm flipV="1">
            <a:off x="7403259" y="4213691"/>
            <a:ext cx="1074916" cy="42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607D15A-5B82-469B-9293-6DD88D4D1620}"/>
              </a:ext>
            </a:extLst>
          </p:cNvPr>
          <p:cNvCxnSpPr>
            <a:cxnSpLocks/>
          </p:cNvCxnSpPr>
          <p:nvPr/>
        </p:nvCxnSpPr>
        <p:spPr>
          <a:xfrm>
            <a:off x="7427761" y="2992183"/>
            <a:ext cx="1050414" cy="97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85B4158-9908-417A-9AC2-49273CFC3D53}"/>
              </a:ext>
            </a:extLst>
          </p:cNvPr>
          <p:cNvCxnSpPr>
            <a:cxnSpLocks/>
          </p:cNvCxnSpPr>
          <p:nvPr/>
        </p:nvCxnSpPr>
        <p:spPr>
          <a:xfrm flipV="1">
            <a:off x="7418079" y="5184926"/>
            <a:ext cx="1060096" cy="1181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B0084E8-8161-4575-9BC1-90B97A64E3A0}"/>
              </a:ext>
            </a:extLst>
          </p:cNvPr>
          <p:cNvCxnSpPr>
            <a:cxnSpLocks/>
          </p:cNvCxnSpPr>
          <p:nvPr/>
        </p:nvCxnSpPr>
        <p:spPr>
          <a:xfrm flipV="1">
            <a:off x="7448862" y="5923206"/>
            <a:ext cx="1089575" cy="53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9C0AB331-2294-4B0E-ABAF-B4BF7EC13EED}"/>
              </a:ext>
            </a:extLst>
          </p:cNvPr>
          <p:cNvCxnSpPr/>
          <p:nvPr/>
        </p:nvCxnSpPr>
        <p:spPr>
          <a:xfrm>
            <a:off x="2979912" y="3765949"/>
            <a:ext cx="0" cy="56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B5FEED9-4B09-42B1-B38C-3C6DFEDA3BD4}"/>
              </a:ext>
            </a:extLst>
          </p:cNvPr>
          <p:cNvSpPr/>
          <p:nvPr/>
        </p:nvSpPr>
        <p:spPr>
          <a:xfrm>
            <a:off x="2174230" y="3429000"/>
            <a:ext cx="1662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/>
              <a:t>Thread d’écoute</a:t>
            </a:r>
          </a:p>
        </p:txBody>
      </p:sp>
    </p:spTree>
    <p:extLst>
      <p:ext uri="{BB962C8B-B14F-4D97-AF65-F5344CB8AC3E}">
        <p14:creationId xmlns:p14="http://schemas.microsoft.com/office/powerpoint/2010/main" val="302597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80</TotalTime>
  <Words>69</Words>
  <Application>Microsoft Office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Brain control</vt:lpstr>
      <vt:lpstr>Présentation</vt:lpstr>
      <vt:lpstr>Schéma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control</dc:title>
  <dc:creator>Eric Harkat</dc:creator>
  <cp:lastModifiedBy>Eric Harkat</cp:lastModifiedBy>
  <cp:revision>5</cp:revision>
  <dcterms:created xsi:type="dcterms:W3CDTF">2020-03-19T09:30:23Z</dcterms:created>
  <dcterms:modified xsi:type="dcterms:W3CDTF">2020-03-26T10:10:56Z</dcterms:modified>
</cp:coreProperties>
</file>