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E53B17-0ED6-4D22-B6B7-7616987EF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Brain control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AC4D50-733B-4979-9E25-80F7A8289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Conception du </a:t>
            </a:r>
            <a:r>
              <a:rPr lang="fr-FR" dirty="0" err="1"/>
              <a:t>brain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317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B43117-E6BA-4FF5-8DE7-E357B8C9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E6E4F3-0121-41FD-A9A1-5DCC541CF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60" indent="0">
              <a:buNone/>
            </a:pPr>
            <a:r>
              <a:rPr lang="fr-FR" dirty="0"/>
              <a:t>Le Brain est le module qui permet de traiter les informations entre l’Arduino et l’Api. </a:t>
            </a:r>
          </a:p>
          <a:p>
            <a:pPr marL="6160" indent="0">
              <a:buNone/>
            </a:pPr>
            <a:r>
              <a:rPr lang="fr-FR" dirty="0"/>
              <a:t>Pour sa création nous avons imaginé des connexions neuronales, chaque neurone aura une tache et communiquera avec un autre neurone via une synapse.</a:t>
            </a:r>
          </a:p>
        </p:txBody>
      </p:sp>
    </p:spTree>
    <p:extLst>
      <p:ext uri="{BB962C8B-B14F-4D97-AF65-F5344CB8AC3E}">
        <p14:creationId xmlns:p14="http://schemas.microsoft.com/office/powerpoint/2010/main" val="235671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55C6C-57F3-4171-92B1-3A154DA3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21C3E5-5922-4EB9-98F8-945E813F8831}"/>
              </a:ext>
            </a:extLst>
          </p:cNvPr>
          <p:cNvSpPr txBox="1"/>
          <p:nvPr/>
        </p:nvSpPr>
        <p:spPr>
          <a:xfrm>
            <a:off x="2611808" y="3577701"/>
            <a:ext cx="69068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766AE8F-AF07-4373-9B1F-623DA8900408}"/>
              </a:ext>
            </a:extLst>
          </p:cNvPr>
          <p:cNvCxnSpPr/>
          <p:nvPr/>
        </p:nvCxnSpPr>
        <p:spPr>
          <a:xfrm>
            <a:off x="2957150" y="2929631"/>
            <a:ext cx="0" cy="49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FB66BC86-0D2F-4F86-845E-5B9C59D75F79}"/>
              </a:ext>
            </a:extLst>
          </p:cNvPr>
          <p:cNvSpPr txBox="1"/>
          <p:nvPr/>
        </p:nvSpPr>
        <p:spPr>
          <a:xfrm>
            <a:off x="3953816" y="3577701"/>
            <a:ext cx="69068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FFCC645-905C-4323-B8EF-CF5B7C9152C2}"/>
              </a:ext>
            </a:extLst>
          </p:cNvPr>
          <p:cNvSpPr txBox="1"/>
          <p:nvPr/>
        </p:nvSpPr>
        <p:spPr>
          <a:xfrm>
            <a:off x="5295824" y="3577701"/>
            <a:ext cx="69068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D94224C-0282-434D-8CB9-9F574286390D}"/>
              </a:ext>
            </a:extLst>
          </p:cNvPr>
          <p:cNvSpPr txBox="1"/>
          <p:nvPr/>
        </p:nvSpPr>
        <p:spPr>
          <a:xfrm>
            <a:off x="6637832" y="3577701"/>
            <a:ext cx="69068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C43D126-8FED-438D-970A-38B6F46E6479}"/>
              </a:ext>
            </a:extLst>
          </p:cNvPr>
          <p:cNvSpPr txBox="1"/>
          <p:nvPr/>
        </p:nvSpPr>
        <p:spPr>
          <a:xfrm>
            <a:off x="6637831" y="2673658"/>
            <a:ext cx="69068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DE833E7-05A7-4D1E-8053-26E33B4B7298}"/>
              </a:ext>
            </a:extLst>
          </p:cNvPr>
          <p:cNvSpPr txBox="1"/>
          <p:nvPr/>
        </p:nvSpPr>
        <p:spPr>
          <a:xfrm>
            <a:off x="6637831" y="4481744"/>
            <a:ext cx="69068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AB9BA3C-3397-4E27-A32A-4549E8070CC4}"/>
              </a:ext>
            </a:extLst>
          </p:cNvPr>
          <p:cNvSpPr txBox="1"/>
          <p:nvPr/>
        </p:nvSpPr>
        <p:spPr>
          <a:xfrm>
            <a:off x="8286119" y="2673658"/>
            <a:ext cx="69068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7B9D9C7-B7F5-460A-8854-AD29B732DA6B}"/>
              </a:ext>
            </a:extLst>
          </p:cNvPr>
          <p:cNvSpPr txBox="1"/>
          <p:nvPr/>
        </p:nvSpPr>
        <p:spPr>
          <a:xfrm>
            <a:off x="8286119" y="3577701"/>
            <a:ext cx="69068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93238BD-0B1D-4229-B1A2-2D12D3185951}"/>
              </a:ext>
            </a:extLst>
          </p:cNvPr>
          <p:cNvSpPr txBox="1"/>
          <p:nvPr/>
        </p:nvSpPr>
        <p:spPr>
          <a:xfrm>
            <a:off x="8287005" y="4481744"/>
            <a:ext cx="69068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67F6ED83-5F29-4809-AC6C-D6892A0BA8EB}"/>
              </a:ext>
            </a:extLst>
          </p:cNvPr>
          <p:cNvCxnSpPr/>
          <p:nvPr/>
        </p:nvCxnSpPr>
        <p:spPr>
          <a:xfrm>
            <a:off x="4299158" y="2929631"/>
            <a:ext cx="0" cy="49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05B04222-E70B-41E5-A2F0-AA6A7DE0ECD8}"/>
              </a:ext>
            </a:extLst>
          </p:cNvPr>
          <p:cNvCxnSpPr/>
          <p:nvPr/>
        </p:nvCxnSpPr>
        <p:spPr>
          <a:xfrm>
            <a:off x="5641166" y="2929631"/>
            <a:ext cx="0" cy="56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0033B484-A743-4154-86CA-4F7240CF00D9}"/>
              </a:ext>
            </a:extLst>
          </p:cNvPr>
          <p:cNvSpPr txBox="1"/>
          <p:nvPr/>
        </p:nvSpPr>
        <p:spPr>
          <a:xfrm>
            <a:off x="2251379" y="2631623"/>
            <a:ext cx="1411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Neurone qui écoute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A6D8FE37-3929-4BD1-BD05-BBA0E146073E}"/>
              </a:ext>
            </a:extLst>
          </p:cNvPr>
          <p:cNvCxnSpPr/>
          <p:nvPr/>
        </p:nvCxnSpPr>
        <p:spPr>
          <a:xfrm>
            <a:off x="6214369" y="2112885"/>
            <a:ext cx="0" cy="364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01F623E-3C43-40FF-998F-626FECA3F99E}"/>
              </a:ext>
            </a:extLst>
          </p:cNvPr>
          <p:cNvCxnSpPr/>
          <p:nvPr/>
        </p:nvCxnSpPr>
        <p:spPr>
          <a:xfrm>
            <a:off x="7865616" y="2032986"/>
            <a:ext cx="0" cy="372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172FA745-47B5-4BCB-8589-08F50FB22FCE}"/>
              </a:ext>
            </a:extLst>
          </p:cNvPr>
          <p:cNvCxnSpPr/>
          <p:nvPr/>
        </p:nvCxnSpPr>
        <p:spPr>
          <a:xfrm>
            <a:off x="3373515" y="3764132"/>
            <a:ext cx="435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70910D7B-BAD0-4B3B-8C67-046A4A02B2DF}"/>
              </a:ext>
            </a:extLst>
          </p:cNvPr>
          <p:cNvCxnSpPr/>
          <p:nvPr/>
        </p:nvCxnSpPr>
        <p:spPr>
          <a:xfrm>
            <a:off x="4722920" y="3764132"/>
            <a:ext cx="461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838EE573-7380-4D98-81AF-C2EFF1E884CF}"/>
              </a:ext>
            </a:extLst>
          </p:cNvPr>
          <p:cNvCxnSpPr/>
          <p:nvPr/>
        </p:nvCxnSpPr>
        <p:spPr>
          <a:xfrm flipV="1">
            <a:off x="6096000" y="2877844"/>
            <a:ext cx="402454" cy="815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3A11171A-07DF-4330-AE02-ABB9F4BBF3FF}"/>
              </a:ext>
            </a:extLst>
          </p:cNvPr>
          <p:cNvCxnSpPr/>
          <p:nvPr/>
        </p:nvCxnSpPr>
        <p:spPr>
          <a:xfrm>
            <a:off x="7412854" y="2877844"/>
            <a:ext cx="7190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9BE98EE9-25BE-431D-A75C-457C082A5F3C}"/>
              </a:ext>
            </a:extLst>
          </p:cNvPr>
          <p:cNvCxnSpPr/>
          <p:nvPr/>
        </p:nvCxnSpPr>
        <p:spPr>
          <a:xfrm>
            <a:off x="7412854" y="3764132"/>
            <a:ext cx="7190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76B4D712-4293-46EA-B5EC-AE019DAB6A4F}"/>
              </a:ext>
            </a:extLst>
          </p:cNvPr>
          <p:cNvCxnSpPr/>
          <p:nvPr/>
        </p:nvCxnSpPr>
        <p:spPr>
          <a:xfrm>
            <a:off x="7412854" y="4651899"/>
            <a:ext cx="7190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C71E9709-94EB-4EF2-9A7C-E2A48DF03D32}"/>
              </a:ext>
            </a:extLst>
          </p:cNvPr>
          <p:cNvCxnSpPr/>
          <p:nvPr/>
        </p:nvCxnSpPr>
        <p:spPr>
          <a:xfrm>
            <a:off x="6096000" y="3764132"/>
            <a:ext cx="4734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1ECA6861-F592-4C5C-BE28-7098CF15D62F}"/>
              </a:ext>
            </a:extLst>
          </p:cNvPr>
          <p:cNvCxnSpPr/>
          <p:nvPr/>
        </p:nvCxnSpPr>
        <p:spPr>
          <a:xfrm>
            <a:off x="6096000" y="3870664"/>
            <a:ext cx="402454" cy="781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DABD211E-7AC4-4BFA-ACD8-AFF80993E5ED}"/>
              </a:ext>
            </a:extLst>
          </p:cNvPr>
          <p:cNvSpPr txBox="1"/>
          <p:nvPr/>
        </p:nvSpPr>
        <p:spPr>
          <a:xfrm>
            <a:off x="6214369" y="2066563"/>
            <a:ext cx="1531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Neurone de contrôle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AEA141-19AC-4C0F-80FA-A318C0161DE2}"/>
              </a:ext>
            </a:extLst>
          </p:cNvPr>
          <p:cNvSpPr/>
          <p:nvPr/>
        </p:nvSpPr>
        <p:spPr>
          <a:xfrm>
            <a:off x="8190943" y="2066563"/>
            <a:ext cx="15504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dirty="0"/>
              <a:t>Neurone de sauvegarde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D189C2-C04F-490D-B8CA-85C12194C2F2}"/>
              </a:ext>
            </a:extLst>
          </p:cNvPr>
          <p:cNvSpPr/>
          <p:nvPr/>
        </p:nvSpPr>
        <p:spPr>
          <a:xfrm>
            <a:off x="5076231" y="2621417"/>
            <a:ext cx="10422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dirty="0"/>
              <a:t>Neurone rooter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736101A-97E9-49AB-8652-6D862BA3C3E8}"/>
              </a:ext>
            </a:extLst>
          </p:cNvPr>
          <p:cNvSpPr/>
          <p:nvPr/>
        </p:nvSpPr>
        <p:spPr>
          <a:xfrm>
            <a:off x="3572838" y="2631622"/>
            <a:ext cx="14526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dirty="0"/>
              <a:t>Neurone de traitement</a:t>
            </a:r>
          </a:p>
        </p:txBody>
      </p:sp>
    </p:spTree>
    <p:extLst>
      <p:ext uri="{BB962C8B-B14F-4D97-AF65-F5344CB8AC3E}">
        <p14:creationId xmlns:p14="http://schemas.microsoft.com/office/powerpoint/2010/main" val="3025973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44</TotalTime>
  <Words>71</Words>
  <Application>Microsoft Office PowerPoint</Application>
  <PresentationFormat>Grand écran</PresentationFormat>
  <Paragraphs>20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MS Shell Dlg 2</vt:lpstr>
      <vt:lpstr>Wingdings</vt:lpstr>
      <vt:lpstr>Wingdings 3</vt:lpstr>
      <vt:lpstr>Madison</vt:lpstr>
      <vt:lpstr>Brain control</vt:lpstr>
      <vt:lpstr>Présentation</vt:lpstr>
      <vt:lpstr>Schéma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control</dc:title>
  <dc:creator>Eric Harkat</dc:creator>
  <cp:lastModifiedBy>Eric Harkat</cp:lastModifiedBy>
  <cp:revision>5</cp:revision>
  <dcterms:created xsi:type="dcterms:W3CDTF">2020-03-19T09:30:23Z</dcterms:created>
  <dcterms:modified xsi:type="dcterms:W3CDTF">2020-03-19T10:14:37Z</dcterms:modified>
</cp:coreProperties>
</file>