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4" r:id="rId8"/>
    <p:sldId id="273" r:id="rId9"/>
    <p:sldId id="275" r:id="rId10"/>
    <p:sldId id="276" r:id="rId11"/>
    <p:sldId id="277" r:id="rId12"/>
    <p:sldId id="269" r:id="rId13"/>
    <p:sldId id="268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E07A"/>
    <a:srgbClr val="61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84FD5-D18A-15E5-6D46-B6DC095285D4}" v="24" dt="2020-05-10T19:42:12.214"/>
    <p1510:client id="{1124B59E-3652-4B29-AE5D-F9E6CEFCCBB6}" v="824" dt="2020-05-09T16:44:27.503"/>
    <p1510:client id="{45585127-B5C6-5FDF-6186-31779EECF1D4}" v="579" dt="2020-05-10T17:30:46.904"/>
    <p1510:client id="{543D0BA4-55A0-910A-5373-ADF2E6A5C113}" v="1155" dt="2020-05-10T20:25:02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redes" userId="S::thomas.paredes@etu.unice.fr::fd5308b6-c23f-4c10-b997-f613a82b5f8f" providerId="AD" clId="Web-{06C84FD5-D18A-15E5-6D46-B6DC095285D4}"/>
    <pc:docChg chg="modSld">
      <pc:chgData name="Thomas Paredes" userId="S::thomas.paredes@etu.unice.fr::fd5308b6-c23f-4c10-b997-f613a82b5f8f" providerId="AD" clId="Web-{06C84FD5-D18A-15E5-6D46-B6DC095285D4}" dt="2020-05-10T19:42:11.292" v="22" actId="20577"/>
      <pc:docMkLst>
        <pc:docMk/>
      </pc:docMkLst>
      <pc:sldChg chg="modSp">
        <pc:chgData name="Thomas Paredes" userId="S::thomas.paredes@etu.unice.fr::fd5308b6-c23f-4c10-b997-f613a82b5f8f" providerId="AD" clId="Web-{06C84FD5-D18A-15E5-6D46-B6DC095285D4}" dt="2020-05-10T19:42:11.292" v="21" actId="20577"/>
        <pc:sldMkLst>
          <pc:docMk/>
          <pc:sldMk cId="4082704278" sldId="258"/>
        </pc:sldMkLst>
        <pc:spChg chg="mod">
          <ac:chgData name="Thomas Paredes" userId="S::thomas.paredes@etu.unice.fr::fd5308b6-c23f-4c10-b997-f613a82b5f8f" providerId="AD" clId="Web-{06C84FD5-D18A-15E5-6D46-B6DC095285D4}" dt="2020-05-10T19:42:11.292" v="21" actId="20577"/>
          <ac:spMkLst>
            <pc:docMk/>
            <pc:sldMk cId="4082704278" sldId="258"/>
            <ac:spMk id="3" creationId="{020A57D4-B6E5-42B2-87B6-BC680EEBEA0F}"/>
          </ac:spMkLst>
        </pc:spChg>
      </pc:sldChg>
    </pc:docChg>
  </pc:docChgLst>
  <pc:docChgLst>
    <pc:chgData name="Utilisateur invité" userId="S::urn:spo:anon#51490f2a96af75759504d14582289e4dc489ca6fff27257b44918e39a7f6ad18::" providerId="AD" clId="Web-{1124B59E-3652-4B29-AE5D-F9E6CEFCCBB6}"/>
    <pc:docChg chg="modSld">
      <pc:chgData name="Utilisateur invité" userId="S::urn:spo:anon#51490f2a96af75759504d14582289e4dc489ca6fff27257b44918e39a7f6ad18::" providerId="AD" clId="Web-{1124B59E-3652-4B29-AE5D-F9E6CEFCCBB6}" dt="2020-05-09T16:44:27.503" v="821" actId="20577"/>
      <pc:docMkLst>
        <pc:docMk/>
      </pc:docMkLst>
      <pc:sldChg chg="modSp">
        <pc:chgData name="Utilisateur invité" userId="S::urn:spo:anon#51490f2a96af75759504d14582289e4dc489ca6fff27257b44918e39a7f6ad18::" providerId="AD" clId="Web-{1124B59E-3652-4B29-AE5D-F9E6CEFCCBB6}" dt="2020-05-09T16:40:08.474" v="392" actId="20577"/>
        <pc:sldMkLst>
          <pc:docMk/>
          <pc:sldMk cId="4082704278" sldId="258"/>
        </pc:sldMkLst>
        <pc:spChg chg="mod">
          <ac:chgData name="Utilisateur invité" userId="S::urn:spo:anon#51490f2a96af75759504d14582289e4dc489ca6fff27257b44918e39a7f6ad18::" providerId="AD" clId="Web-{1124B59E-3652-4B29-AE5D-F9E6CEFCCBB6}" dt="2020-05-09T16:40:08.474" v="392" actId="20577"/>
          <ac:spMkLst>
            <pc:docMk/>
            <pc:sldMk cId="4082704278" sldId="258"/>
            <ac:spMk id="3" creationId="{020A57D4-B6E5-42B2-87B6-BC680EEBEA0F}"/>
          </ac:spMkLst>
        </pc:spChg>
      </pc:sldChg>
      <pc:sldChg chg="modSp">
        <pc:chgData name="Utilisateur invité" userId="S::urn:spo:anon#51490f2a96af75759504d14582289e4dc489ca6fff27257b44918e39a7f6ad18::" providerId="AD" clId="Web-{1124B59E-3652-4B29-AE5D-F9E6CEFCCBB6}" dt="2020-05-09T16:28:37.789" v="247" actId="1076"/>
        <pc:sldMkLst>
          <pc:docMk/>
          <pc:sldMk cId="370420020" sldId="259"/>
        </pc:sldMkLst>
        <pc:graphicFrameChg chg="mod modGraphic">
          <ac:chgData name="Utilisateur invité" userId="S::urn:spo:anon#51490f2a96af75759504d14582289e4dc489ca6fff27257b44918e39a7f6ad18::" providerId="AD" clId="Web-{1124B59E-3652-4B29-AE5D-F9E6CEFCCBB6}" dt="2020-05-09T16:28:37.789" v="247" actId="1076"/>
          <ac:graphicFrameMkLst>
            <pc:docMk/>
            <pc:sldMk cId="370420020" sldId="259"/>
            <ac:graphicFrameMk id="6" creationId="{18B9195C-D3D5-4491-B056-38035EAB88A0}"/>
          </ac:graphicFrameMkLst>
        </pc:graphicFrameChg>
      </pc:sldChg>
      <pc:sldChg chg="modSp">
        <pc:chgData name="Utilisateur invité" userId="S::urn:spo:anon#51490f2a96af75759504d14582289e4dc489ca6fff27257b44918e39a7f6ad18::" providerId="AD" clId="Web-{1124B59E-3652-4B29-AE5D-F9E6CEFCCBB6}" dt="2020-05-09T16:44:27.503" v="820" actId="20577"/>
        <pc:sldMkLst>
          <pc:docMk/>
          <pc:sldMk cId="1881550554" sldId="267"/>
        </pc:sldMkLst>
        <pc:spChg chg="mod">
          <ac:chgData name="Utilisateur invité" userId="S::urn:spo:anon#51490f2a96af75759504d14582289e4dc489ca6fff27257b44918e39a7f6ad18::" providerId="AD" clId="Web-{1124B59E-3652-4B29-AE5D-F9E6CEFCCBB6}" dt="2020-05-09T16:44:27.503" v="820" actId="20577"/>
          <ac:spMkLst>
            <pc:docMk/>
            <pc:sldMk cId="1881550554" sldId="267"/>
            <ac:spMk id="3" creationId="{421ECBBB-CA22-4D2A-A6DC-92473F23E6C7}"/>
          </ac:spMkLst>
        </pc:spChg>
      </pc:sldChg>
    </pc:docChg>
  </pc:docChgLst>
  <pc:docChgLst>
    <pc:chgData name="Utilisateur invité" userId="S::urn:spo:anon#51490f2a96af75759504d14582289e4dc489ca6fff27257b44918e39a7f6ad18::" providerId="AD" clId="Web-{45585127-B5C6-5FDF-6186-31779EECF1D4}"/>
    <pc:docChg chg="addSld delSld modSld sldOrd">
      <pc:chgData name="Utilisateur invité" userId="S::urn:spo:anon#51490f2a96af75759504d14582289e4dc489ca6fff27257b44918e39a7f6ad18::" providerId="AD" clId="Web-{45585127-B5C6-5FDF-6186-31779EECF1D4}" dt="2020-05-10T17:30:46.904" v="569" actId="20577"/>
      <pc:docMkLst>
        <pc:docMk/>
      </pc:docMkLst>
      <pc:sldChg chg="modSp del">
        <pc:chgData name="Utilisateur invité" userId="S::urn:spo:anon#51490f2a96af75759504d14582289e4dc489ca6fff27257b44918e39a7f6ad18::" providerId="AD" clId="Web-{45585127-B5C6-5FDF-6186-31779EECF1D4}" dt="2020-05-10T17:20:50.318" v="360"/>
        <pc:sldMkLst>
          <pc:docMk/>
          <pc:sldMk cId="3408405202" sldId="263"/>
        </pc:sldMkLst>
        <pc:picChg chg="mod">
          <ac:chgData name="Utilisateur invité" userId="S::urn:spo:anon#51490f2a96af75759504d14582289e4dc489ca6fff27257b44918e39a7f6ad18::" providerId="AD" clId="Web-{45585127-B5C6-5FDF-6186-31779EECF1D4}" dt="2020-05-10T16:51:02.090" v="1" actId="14100"/>
          <ac:picMkLst>
            <pc:docMk/>
            <pc:sldMk cId="3408405202" sldId="263"/>
            <ac:picMk id="2050" creationId="{1581868D-B069-4F4B-A8FC-4FFD175ED0FA}"/>
          </ac:picMkLst>
        </pc:picChg>
      </pc:sldChg>
      <pc:sldChg chg="modSp">
        <pc:chgData name="Utilisateur invité" userId="S::urn:spo:anon#51490f2a96af75759504d14582289e4dc489ca6fff27257b44918e39a7f6ad18::" providerId="AD" clId="Web-{45585127-B5C6-5FDF-6186-31779EECF1D4}" dt="2020-05-10T17:01:46.256" v="117" actId="1076"/>
        <pc:sldMkLst>
          <pc:docMk/>
          <pc:sldMk cId="1491086767" sldId="269"/>
        </pc:sldMkLst>
        <pc:spChg chg="mod">
          <ac:chgData name="Utilisateur invité" userId="S::urn:spo:anon#51490f2a96af75759504d14582289e4dc489ca6fff27257b44918e39a7f6ad18::" providerId="AD" clId="Web-{45585127-B5C6-5FDF-6186-31779EECF1D4}" dt="2020-05-10T17:01:46.256" v="117" actId="1076"/>
          <ac:spMkLst>
            <pc:docMk/>
            <pc:sldMk cId="1491086767" sldId="269"/>
            <ac:spMk id="4" creationId="{4285FFBA-445C-48D0-A63E-C8ABBA9B07E6}"/>
          </ac:spMkLst>
        </pc:spChg>
        <pc:spChg chg="mod">
          <ac:chgData name="Utilisateur invité" userId="S::urn:spo:anon#51490f2a96af75759504d14582289e4dc489ca6fff27257b44918e39a7f6ad18::" providerId="AD" clId="Web-{45585127-B5C6-5FDF-6186-31779EECF1D4}" dt="2020-05-10T17:01:28.130" v="84" actId="20577"/>
          <ac:spMkLst>
            <pc:docMk/>
            <pc:sldMk cId="1491086767" sldId="269"/>
            <ac:spMk id="5" creationId="{63134F09-326D-4130-BAB0-9D19137747AD}"/>
          </ac:spMkLst>
        </pc:spChg>
      </pc:sldChg>
      <pc:sldChg chg="addSp delSp modSp">
        <pc:chgData name="Utilisateur invité" userId="S::urn:spo:anon#51490f2a96af75759504d14582289e4dc489ca6fff27257b44918e39a7f6ad18::" providerId="AD" clId="Web-{45585127-B5C6-5FDF-6186-31779EECF1D4}" dt="2020-05-10T17:30:46.904" v="568" actId="20577"/>
        <pc:sldMkLst>
          <pc:docMk/>
          <pc:sldMk cId="3803749076" sldId="271"/>
        </pc:sldMkLst>
        <pc:spChg chg="mod">
          <ac:chgData name="Utilisateur invité" userId="S::urn:spo:anon#51490f2a96af75759504d14582289e4dc489ca6fff27257b44918e39a7f6ad18::" providerId="AD" clId="Web-{45585127-B5C6-5FDF-6186-31779EECF1D4}" dt="2020-05-10T17:24:57.431" v="393" actId="20577"/>
          <ac:spMkLst>
            <pc:docMk/>
            <pc:sldMk cId="3803749076" sldId="271"/>
            <ac:spMk id="2" creationId="{F9CDF067-84AC-4243-8645-94AB80FE791A}"/>
          </ac:spMkLst>
        </pc:spChg>
        <pc:spChg chg="mod">
          <ac:chgData name="Utilisateur invité" userId="S::urn:spo:anon#51490f2a96af75759504d14582289e4dc489ca6fff27257b44918e39a7f6ad18::" providerId="AD" clId="Web-{45585127-B5C6-5FDF-6186-31779EECF1D4}" dt="2020-05-10T17:30:46.904" v="568" actId="20577"/>
          <ac:spMkLst>
            <pc:docMk/>
            <pc:sldMk cId="3803749076" sldId="271"/>
            <ac:spMk id="3" creationId="{020A57D4-B6E5-42B2-87B6-BC680EEBEA0F}"/>
          </ac:spMkLst>
        </pc:spChg>
        <pc:picChg chg="add mod">
          <ac:chgData name="Utilisateur invité" userId="S::urn:spo:anon#51490f2a96af75759504d14582289e4dc489ca6fff27257b44918e39a7f6ad18::" providerId="AD" clId="Web-{45585127-B5C6-5FDF-6186-31779EECF1D4}" dt="2020-05-10T17:28:14.621" v="433" actId="1076"/>
          <ac:picMkLst>
            <pc:docMk/>
            <pc:sldMk cId="3803749076" sldId="271"/>
            <ac:picMk id="4" creationId="{339DD7AD-7FB8-46E0-BC09-A3D895A656B6}"/>
          </ac:picMkLst>
        </pc:picChg>
        <pc:picChg chg="add mod">
          <ac:chgData name="Utilisateur invité" userId="S::urn:spo:anon#51490f2a96af75759504d14582289e4dc489ca6fff27257b44918e39a7f6ad18::" providerId="AD" clId="Web-{45585127-B5C6-5FDF-6186-31779EECF1D4}" dt="2020-05-10T17:28:35.246" v="439" actId="1076"/>
          <ac:picMkLst>
            <pc:docMk/>
            <pc:sldMk cId="3803749076" sldId="271"/>
            <ac:picMk id="6" creationId="{9499A15D-3F5E-43C8-8881-0EF725A9A1D7}"/>
          </ac:picMkLst>
        </pc:picChg>
        <pc:picChg chg="add mod">
          <ac:chgData name="Utilisateur invité" userId="S::urn:spo:anon#51490f2a96af75759504d14582289e4dc489ca6fff27257b44918e39a7f6ad18::" providerId="AD" clId="Web-{45585127-B5C6-5FDF-6186-31779EECF1D4}" dt="2020-05-10T17:28:30.402" v="438" actId="1076"/>
          <ac:picMkLst>
            <pc:docMk/>
            <pc:sldMk cId="3803749076" sldId="271"/>
            <ac:picMk id="8" creationId="{022EF543-495E-433C-A612-0438ACB2901D}"/>
          </ac:picMkLst>
        </pc:picChg>
        <pc:picChg chg="del">
          <ac:chgData name="Utilisateur invité" userId="S::urn:spo:anon#51490f2a96af75759504d14582289e4dc489ca6fff27257b44918e39a7f6ad18::" providerId="AD" clId="Web-{45585127-B5C6-5FDF-6186-31779EECF1D4}" dt="2020-05-10T17:25:49.041" v="396"/>
          <ac:picMkLst>
            <pc:docMk/>
            <pc:sldMk cId="3803749076" sldId="271"/>
            <ac:picMk id="7170" creationId="{DB69FACD-BE52-4B89-A80F-E2A98742DD75}"/>
          </ac:picMkLst>
        </pc:picChg>
        <pc:picChg chg="del">
          <ac:chgData name="Utilisateur invité" userId="S::urn:spo:anon#51490f2a96af75759504d14582289e4dc489ca6fff27257b44918e39a7f6ad18::" providerId="AD" clId="Web-{45585127-B5C6-5FDF-6186-31779EECF1D4}" dt="2020-05-10T17:25:52.822" v="398"/>
          <ac:picMkLst>
            <pc:docMk/>
            <pc:sldMk cId="3803749076" sldId="271"/>
            <ac:picMk id="7172" creationId="{3325D77C-B07C-4300-89B2-1AE51A60EA76}"/>
          </ac:picMkLst>
        </pc:picChg>
        <pc:picChg chg="del">
          <ac:chgData name="Utilisateur invité" userId="S::urn:spo:anon#51490f2a96af75759504d14582289e4dc489ca6fff27257b44918e39a7f6ad18::" providerId="AD" clId="Web-{45585127-B5C6-5FDF-6186-31779EECF1D4}" dt="2020-05-10T17:25:51.025" v="397"/>
          <ac:picMkLst>
            <pc:docMk/>
            <pc:sldMk cId="3803749076" sldId="271"/>
            <ac:picMk id="7174" creationId="{6A0A5B24-A607-44AC-AF4D-5944FC8B8194}"/>
          </ac:picMkLst>
        </pc:picChg>
      </pc:sldChg>
      <pc:sldChg chg="addSp modSp add ord replId">
        <pc:chgData name="Utilisateur invité" userId="S::urn:spo:anon#51490f2a96af75759504d14582289e4dc489ca6fff27257b44918e39a7f6ad18::" providerId="AD" clId="Web-{45585127-B5C6-5FDF-6186-31779EECF1D4}" dt="2020-05-10T17:20:38.818" v="358" actId="20577"/>
        <pc:sldMkLst>
          <pc:docMk/>
          <pc:sldMk cId="856268260" sldId="274"/>
        </pc:sldMkLst>
        <pc:spChg chg="mod">
          <ac:chgData name="Utilisateur invité" userId="S::urn:spo:anon#51490f2a96af75759504d14582289e4dc489ca6fff27257b44918e39a7f6ad18::" providerId="AD" clId="Web-{45585127-B5C6-5FDF-6186-31779EECF1D4}" dt="2020-05-10T16:57:23.564" v="12" actId="20577"/>
          <ac:spMkLst>
            <pc:docMk/>
            <pc:sldMk cId="856268260" sldId="274"/>
            <ac:spMk id="2" creationId="{F9CDF067-84AC-4243-8645-94AB80FE791A}"/>
          </ac:spMkLst>
        </pc:spChg>
        <pc:spChg chg="add mod">
          <ac:chgData name="Utilisateur invité" userId="S::urn:spo:anon#51490f2a96af75759504d14582289e4dc489ca6fff27257b44918e39a7f6ad18::" providerId="AD" clId="Web-{45585127-B5C6-5FDF-6186-31779EECF1D4}" dt="2020-05-10T17:20:38.818" v="358" actId="20577"/>
          <ac:spMkLst>
            <pc:docMk/>
            <pc:sldMk cId="856268260" sldId="274"/>
            <ac:spMk id="3" creationId="{07CBBDC2-E633-4086-A7FF-3E22897D013F}"/>
          </ac:spMkLst>
        </pc:spChg>
        <pc:picChg chg="add mod ord">
          <ac:chgData name="Utilisateur invité" userId="S::urn:spo:anon#51490f2a96af75759504d14582289e4dc489ca6fff27257b44918e39a7f6ad18::" providerId="AD" clId="Web-{45585127-B5C6-5FDF-6186-31779EECF1D4}" dt="2020-05-10T17:18:24.082" v="321" actId="1076"/>
          <ac:picMkLst>
            <pc:docMk/>
            <pc:sldMk cId="856268260" sldId="274"/>
            <ac:picMk id="4" creationId="{146A79F2-F948-4890-9ABD-320403A04641}"/>
          </ac:picMkLst>
        </pc:picChg>
        <pc:picChg chg="add mod">
          <ac:chgData name="Utilisateur invité" userId="S::urn:spo:anon#51490f2a96af75759504d14582289e4dc489ca6fff27257b44918e39a7f6ad18::" providerId="AD" clId="Web-{45585127-B5C6-5FDF-6186-31779EECF1D4}" dt="2020-05-10T17:18:54.176" v="324" actId="1076"/>
          <ac:picMkLst>
            <pc:docMk/>
            <pc:sldMk cId="856268260" sldId="274"/>
            <ac:picMk id="6" creationId="{7C80894C-33AB-46B2-B028-C7E9CC785BC3}"/>
          </ac:picMkLst>
        </pc:picChg>
        <pc:picChg chg="add mod">
          <ac:chgData name="Utilisateur invité" userId="S::urn:spo:anon#51490f2a96af75759504d14582289e4dc489ca6fff27257b44918e39a7f6ad18::" providerId="AD" clId="Web-{45585127-B5C6-5FDF-6186-31779EECF1D4}" dt="2020-05-10T17:18:17.831" v="319" actId="14100"/>
          <ac:picMkLst>
            <pc:docMk/>
            <pc:sldMk cId="856268260" sldId="274"/>
            <ac:picMk id="9" creationId="{F26919D4-F302-4A4A-A0F4-752A04A35032}"/>
          </ac:picMkLst>
        </pc:picChg>
      </pc:sldChg>
    </pc:docChg>
  </pc:docChgLst>
  <pc:docChgLst>
    <pc:chgData name="Utilisateur invité" userId="S::urn:spo:anon#51490f2a96af75759504d14582289e4dc489ca6fff27257b44918e39a7f6ad18::" providerId="AD" clId="Web-{543D0BA4-55A0-910A-5373-ADF2E6A5C113}"/>
    <pc:docChg chg="addSld delSld modSld sldOrd">
      <pc:chgData name="Utilisateur invité" userId="S::urn:spo:anon#51490f2a96af75759504d14582289e4dc489ca6fff27257b44918e39a7f6ad18::" providerId="AD" clId="Web-{543D0BA4-55A0-910A-5373-ADF2E6A5C113}" dt="2020-05-10T20:25:02.650" v="1117" actId="20577"/>
      <pc:docMkLst>
        <pc:docMk/>
      </pc:docMkLst>
      <pc:sldChg chg="addSp modSp">
        <pc:chgData name="Utilisateur invité" userId="S::urn:spo:anon#51490f2a96af75759504d14582289e4dc489ca6fff27257b44918e39a7f6ad18::" providerId="AD" clId="Web-{543D0BA4-55A0-910A-5373-ADF2E6A5C113}" dt="2020-05-10T20:17:28.921" v="1033" actId="20577"/>
        <pc:sldMkLst>
          <pc:docMk/>
          <pc:sldMk cId="3270309697" sldId="256"/>
        </pc:sldMkLst>
        <pc:spChg chg="mod">
          <ac:chgData name="Utilisateur invité" userId="S::urn:spo:anon#51490f2a96af75759504d14582289e4dc489ca6fff27257b44918e39a7f6ad18::" providerId="AD" clId="Web-{543D0BA4-55A0-910A-5373-ADF2E6A5C113}" dt="2020-05-10T20:17:28.921" v="1033" actId="20577"/>
          <ac:spMkLst>
            <pc:docMk/>
            <pc:sldMk cId="3270309697" sldId="256"/>
            <ac:spMk id="3" creationId="{9CAAD144-9704-462F-9D9F-0B22562CF103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9:10:48.858" v="990"/>
          <ac:spMkLst>
            <pc:docMk/>
            <pc:sldMk cId="3270309697" sldId="256"/>
            <ac:spMk id="4" creationId="{FA1D0A11-DE72-4F03-B5AB-58FA27BAF40E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19:14:33.481" v="991"/>
        <pc:sldMkLst>
          <pc:docMk/>
          <pc:sldMk cId="1140932068" sldId="257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19:14:33.481" v="991"/>
          <ac:spMkLst>
            <pc:docMk/>
            <pc:sldMk cId="1140932068" sldId="257"/>
            <ac:spMk id="4" creationId="{6F413648-7EAC-42E5-9B34-37B0C31A71AF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19:14:43.590" v="992"/>
        <pc:sldMkLst>
          <pc:docMk/>
          <pc:sldMk cId="4082704278" sldId="258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19:14:43.590" v="992"/>
          <ac:spMkLst>
            <pc:docMk/>
            <pc:sldMk cId="4082704278" sldId="258"/>
            <ac:spMk id="4" creationId="{2A00149B-C56A-4B06-BA78-7B5743479663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13:56.558" v="1002" actId="20577"/>
        <pc:sldMkLst>
          <pc:docMk/>
          <pc:sldMk cId="370420020" sldId="259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13:56.558" v="1002" actId="20577"/>
          <ac:spMkLst>
            <pc:docMk/>
            <pc:sldMk cId="370420020" sldId="259"/>
            <ac:spMk id="3" creationId="{50EA4BB8-461E-49E0-9690-9D3BB0DB1BC9}"/>
          </ac:spMkLst>
        </pc:spChg>
      </pc:sldChg>
      <pc:sldChg chg="addSp delSp modSp">
        <pc:chgData name="Utilisateur invité" userId="S::urn:spo:anon#51490f2a96af75759504d14582289e4dc489ca6fff27257b44918e39a7f6ad18::" providerId="AD" clId="Web-{543D0BA4-55A0-910A-5373-ADF2E6A5C113}" dt="2020-05-10T20:15:42.036" v="1011" actId="1076"/>
        <pc:sldMkLst>
          <pc:docMk/>
          <pc:sldMk cId="3461063081" sldId="261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19:14:53.090" v="994"/>
          <ac:spMkLst>
            <pc:docMk/>
            <pc:sldMk cId="3461063081" sldId="261"/>
            <ac:spMk id="4" creationId="{9BE5F7E2-0572-4818-BBAA-C5BD4E8B0C3D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15:42.036" v="1011" actId="1076"/>
          <ac:spMkLst>
            <pc:docMk/>
            <pc:sldMk cId="3461063081" sldId="261"/>
            <ac:spMk id="5" creationId="{1135267E-A7C9-48B2-AEB9-0051EC58E57A}"/>
          </ac:spMkLst>
        </pc:spChg>
        <pc:spChg chg="add del">
          <ac:chgData name="Utilisateur invité" userId="S::urn:spo:anon#51490f2a96af75759504d14582289e4dc489ca6fff27257b44918e39a7f6ad18::" providerId="AD" clId="Web-{543D0BA4-55A0-910A-5373-ADF2E6A5C113}" dt="2020-05-10T19:15:19.496" v="998"/>
          <ac:spMkLst>
            <pc:docMk/>
            <pc:sldMk cId="3461063081" sldId="261"/>
            <ac:spMk id="5" creationId="{480BE089-3CC1-403C-80F0-9156D5432D52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9:15:29.059" v="1001" actId="20577"/>
          <ac:spMkLst>
            <pc:docMk/>
            <pc:sldMk cId="3461063081" sldId="261"/>
            <ac:spMk id="6" creationId="{C02C1BCF-8155-4181-B5DE-7160DDE2EAB8}"/>
          </ac:spMkLst>
        </pc:spChg>
        <pc:picChg chg="mod">
          <ac:chgData name="Utilisateur invité" userId="S::urn:spo:anon#51490f2a96af75759504d14582289e4dc489ca6fff27257b44918e39a7f6ad18::" providerId="AD" clId="Web-{543D0BA4-55A0-910A-5373-ADF2E6A5C113}" dt="2020-05-10T19:15:16.762" v="997" actId="1076"/>
          <ac:picMkLst>
            <pc:docMk/>
            <pc:sldMk cId="3461063081" sldId="261"/>
            <ac:picMk id="8" creationId="{A24BA37F-19BD-4EE5-B1DB-98282D44F1FC}"/>
          </ac:picMkLst>
        </pc:pic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16:08.445" v="1021" actId="1076"/>
        <pc:sldMkLst>
          <pc:docMk/>
          <pc:sldMk cId="3166191977" sldId="262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16:08.445" v="1021" actId="1076"/>
          <ac:spMkLst>
            <pc:docMk/>
            <pc:sldMk cId="3166191977" sldId="262"/>
            <ac:spMk id="5" creationId="{FF1703DA-2ED6-4A42-AC81-9345EDC9B054}"/>
          </ac:spMkLst>
        </pc:spChg>
      </pc:sldChg>
      <pc:sldChg chg="del">
        <pc:chgData name="Utilisateur invité" userId="S::urn:spo:anon#51490f2a96af75759504d14582289e4dc489ca6fff27257b44918e39a7f6ad18::" providerId="AD" clId="Web-{543D0BA4-55A0-910A-5373-ADF2E6A5C113}" dt="2020-05-10T16:51:39.451" v="17"/>
        <pc:sldMkLst>
          <pc:docMk/>
          <pc:sldMk cId="353550010" sldId="264"/>
        </pc:sldMkLst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2:35.434" v="1084" actId="1076"/>
        <pc:sldMkLst>
          <pc:docMk/>
          <pc:sldMk cId="691418596" sldId="268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1:49.930" v="1076"/>
          <ac:spMkLst>
            <pc:docMk/>
            <pc:sldMk cId="691418596" sldId="268"/>
            <ac:spMk id="4" creationId="{9D56086F-F766-4B02-8638-71B01B71DB61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22:35.434" v="1084" actId="1076"/>
          <ac:spMkLst>
            <pc:docMk/>
            <pc:sldMk cId="691418596" sldId="268"/>
            <ac:spMk id="5" creationId="{DE502C2C-3C00-4875-A78A-2366A8570AE2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1:41.991" v="1075" actId="1076"/>
        <pc:sldMkLst>
          <pc:docMk/>
          <pc:sldMk cId="1491086767" sldId="269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1:41.991" v="1075" actId="1076"/>
          <ac:spMkLst>
            <pc:docMk/>
            <pc:sldMk cId="1491086767" sldId="269"/>
            <ac:spMk id="6" creationId="{88837266-F288-442E-987C-5F1C05BAB07E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5:01.932" v="1115" actId="20577"/>
        <pc:sldMkLst>
          <pc:docMk/>
          <pc:sldMk cId="3976655059" sldId="270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5:01.932" v="1115" actId="20577"/>
          <ac:spMkLst>
            <pc:docMk/>
            <pc:sldMk cId="3976655059" sldId="270"/>
            <ac:spMk id="4" creationId="{4CA5BC63-F3AC-4244-A35D-93E0ECF0F224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3:46.690" v="1103" actId="1076"/>
        <pc:sldMkLst>
          <pc:docMk/>
          <pc:sldMk cId="3803749076" sldId="271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3:46.690" v="1103" actId="1076"/>
          <ac:spMkLst>
            <pc:docMk/>
            <pc:sldMk cId="3803749076" sldId="271"/>
            <ac:spMk id="5" creationId="{FA41EBAB-374B-45D8-8987-9FCECD7EE0E4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4:16.693" v="1112" actId="1076"/>
        <pc:sldMkLst>
          <pc:docMk/>
          <pc:sldMk cId="2985954605" sldId="272"/>
        </pc:sldMkLst>
        <pc:spChg chg="mod">
          <ac:chgData name="Utilisateur invité" userId="S::urn:spo:anon#51490f2a96af75759504d14582289e4dc489ca6fff27257b44918e39a7f6ad18::" providerId="AD" clId="Web-{543D0BA4-55A0-910A-5373-ADF2E6A5C113}" dt="2020-05-10T19:06:54.844" v="967" actId="14100"/>
          <ac:spMkLst>
            <pc:docMk/>
            <pc:sldMk cId="2985954605" sldId="272"/>
            <ac:spMk id="3" creationId="{020A57D4-B6E5-42B2-87B6-BC680EEBEA0F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24:16.693" v="1112" actId="1076"/>
          <ac:spMkLst>
            <pc:docMk/>
            <pc:sldMk cId="2985954605" sldId="272"/>
            <ac:spMk id="5" creationId="{936A014C-CA8E-4826-8A18-704E647D24EE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9:10:34.108" v="989"/>
          <ac:spMkLst>
            <pc:docMk/>
            <pc:sldMk cId="2985954605" sldId="272"/>
            <ac:spMk id="12" creationId="{256CB48E-17B9-4378-8ED5-2600B2AB9916}"/>
          </ac:spMkLst>
        </pc:spChg>
        <pc:picChg chg="add mod">
          <ac:chgData name="Utilisateur invité" userId="S::urn:spo:anon#51490f2a96af75759504d14582289e4dc489ca6fff27257b44918e39a7f6ad18::" providerId="AD" clId="Web-{543D0BA4-55A0-910A-5373-ADF2E6A5C113}" dt="2020-05-10T19:09:38.109" v="988" actId="1076"/>
          <ac:picMkLst>
            <pc:docMk/>
            <pc:sldMk cId="2985954605" sldId="272"/>
            <ac:picMk id="4" creationId="{64C46F12-A1E4-4AF3-B71B-580C44EEF124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9:09:33.734" v="986" actId="14100"/>
          <ac:picMkLst>
            <pc:docMk/>
            <pc:sldMk cId="2985954605" sldId="272"/>
            <ac:picMk id="6" creationId="{11D1943B-24B4-4EAE-B663-3273A84D8B0C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9:09:26.202" v="980" actId="1076"/>
          <ac:picMkLst>
            <pc:docMk/>
            <pc:sldMk cId="2985954605" sldId="272"/>
            <ac:picMk id="8" creationId="{6E335D66-915C-4139-B7E1-027503F8F406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9:09:35.327" v="987" actId="1076"/>
          <ac:picMkLst>
            <pc:docMk/>
            <pc:sldMk cId="2985954605" sldId="272"/>
            <ac:picMk id="10" creationId="{649AAAB2-2644-4150-9E30-B4F1C6172FDD}"/>
          </ac:picMkLst>
        </pc:picChg>
      </pc:sldChg>
      <pc:sldChg chg="addSp delSp modSp add ord replId">
        <pc:chgData name="Utilisateur invité" userId="S::urn:spo:anon#51490f2a96af75759504d14582289e4dc489ca6fff27257b44918e39a7f6ad18::" providerId="AD" clId="Web-{543D0BA4-55A0-910A-5373-ADF2E6A5C113}" dt="2020-05-10T20:18:24.083" v="1041" actId="1076"/>
        <pc:sldMkLst>
          <pc:docMk/>
          <pc:sldMk cId="859993545" sldId="273"/>
        </pc:sldMkLst>
        <pc:spChg chg="mod">
          <ac:chgData name="Utilisateur invité" userId="S::urn:spo:anon#51490f2a96af75759504d14582289e4dc489ca6fff27257b44918e39a7f6ad18::" providerId="AD" clId="Web-{543D0BA4-55A0-910A-5373-ADF2E6A5C113}" dt="2020-05-10T17:02:15.290" v="28" actId="14100"/>
          <ac:spMkLst>
            <pc:docMk/>
            <pc:sldMk cId="859993545" sldId="273"/>
            <ac:spMk id="2" creationId="{F9CDF067-84AC-4243-8645-94AB80FE791A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6:51:16.436" v="6"/>
          <ac:spMkLst>
            <pc:docMk/>
            <pc:sldMk cId="859993545" sldId="273"/>
            <ac:spMk id="3" creationId="{020A57D4-B6E5-42B2-87B6-BC680EEBEA0F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18:24.083" v="1041" actId="1076"/>
          <ac:spMkLst>
            <pc:docMk/>
            <pc:sldMk cId="859993545" sldId="273"/>
            <ac:spMk id="3" creationId="{709B97D4-FADC-45D1-AC88-976550147F68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6:51:31.467" v="12"/>
          <ac:spMkLst>
            <pc:docMk/>
            <pc:sldMk cId="859993545" sldId="273"/>
            <ac:spMk id="4" creationId="{4285FFBA-445C-48D0-A63E-C8ABBA9B07E6}"/>
          </ac:spMkLst>
        </pc:spChg>
        <pc:spChg chg="del mod">
          <ac:chgData name="Utilisateur invité" userId="S::urn:spo:anon#51490f2a96af75759504d14582289e4dc489ca6fff27257b44918e39a7f6ad18::" providerId="AD" clId="Web-{543D0BA4-55A0-910A-5373-ADF2E6A5C113}" dt="2020-05-10T16:51:36.233" v="16"/>
          <ac:spMkLst>
            <pc:docMk/>
            <pc:sldMk cId="859993545" sldId="273"/>
            <ac:spMk id="5" creationId="{63134F09-326D-4130-BAB0-9D19137747AD}"/>
          </ac:spMkLst>
        </pc:spChg>
        <pc:spChg chg="add del mod">
          <ac:chgData name="Utilisateur invité" userId="S::urn:spo:anon#51490f2a96af75759504d14582289e4dc489ca6fff27257b44918e39a7f6ad18::" providerId="AD" clId="Web-{543D0BA4-55A0-910A-5373-ADF2E6A5C113}" dt="2020-05-10T16:51:24.920" v="10"/>
          <ac:spMkLst>
            <pc:docMk/>
            <pc:sldMk cId="859993545" sldId="273"/>
            <ac:spMk id="7" creationId="{8B1EDE03-CFCB-4A7A-978C-C352DE3D511D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6:51:42.030" v="18"/>
          <ac:spMkLst>
            <pc:docMk/>
            <pc:sldMk cId="859993545" sldId="273"/>
            <ac:spMk id="8" creationId="{1EC27A2F-60AB-49CE-88B3-73070FCBCBD6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44:00.551" v="401" actId="20577"/>
          <ac:spMkLst>
            <pc:docMk/>
            <pc:sldMk cId="859993545" sldId="273"/>
            <ac:spMk id="9" creationId="{17EDD15A-9BA4-4FB4-8CF8-5B86450A01A1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6:51:26.311" v="11"/>
          <ac:spMkLst>
            <pc:docMk/>
            <pc:sldMk cId="859993545" sldId="273"/>
            <ac:spMk id="10" creationId="{84F6197D-B09E-44FA-8030-ED4A1C2A95B4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29:07.090" v="369" actId="1076"/>
          <ac:spMkLst>
            <pc:docMk/>
            <pc:sldMk cId="859993545" sldId="273"/>
            <ac:spMk id="13" creationId="{E9FF171F-21D8-4F53-BFE9-96F4ADF3BC7B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26:48.575" v="293" actId="1076"/>
          <ac:spMkLst>
            <pc:docMk/>
            <pc:sldMk cId="859993545" sldId="273"/>
            <ac:spMk id="17" creationId="{C0A9BB9B-3317-4B98-84ED-D10C2F093247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27:53.840" v="364" actId="1076"/>
          <ac:spMkLst>
            <pc:docMk/>
            <pc:sldMk cId="859993545" sldId="273"/>
            <ac:spMk id="19" creationId="{4BBD09A4-CAA3-4438-8677-50B1CF949CED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29:19.652" v="373" actId="1076"/>
          <ac:spMkLst>
            <pc:docMk/>
            <pc:sldMk cId="859993545" sldId="273"/>
            <ac:spMk id="20" creationId="{7EE8FA83-79CE-4A65-BE5B-8E63A6E2E624}"/>
          </ac:spMkLst>
        </pc:spChg>
        <pc:spChg chg="add del">
          <ac:chgData name="Utilisateur invité" userId="S::urn:spo:anon#51490f2a96af75759504d14582289e4dc489ca6fff27257b44918e39a7f6ad18::" providerId="AD" clId="Web-{543D0BA4-55A0-910A-5373-ADF2E6A5C113}" dt="2020-05-10T17:29:57.589" v="375"/>
          <ac:spMkLst>
            <pc:docMk/>
            <pc:sldMk cId="859993545" sldId="273"/>
            <ac:spMk id="21" creationId="{79DE3AC4-6CDA-4305-9526-969E8A0CDCBA}"/>
          </ac:spMkLst>
        </pc:spChg>
        <pc:picChg chg="add mod">
          <ac:chgData name="Utilisateur invité" userId="S::urn:spo:anon#51490f2a96af75759504d14582289e4dc489ca6fff27257b44918e39a7f6ad18::" providerId="AD" clId="Web-{543D0BA4-55A0-910A-5373-ADF2E6A5C113}" dt="2020-05-10T17:29:08.652" v="370" actId="1076"/>
          <ac:picMkLst>
            <pc:docMk/>
            <pc:sldMk cId="859993545" sldId="273"/>
            <ac:picMk id="11" creationId="{08A91737-7FD1-42AA-A3A7-1D9A10C1E07B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7:26:43.279" v="292" actId="1076"/>
          <ac:picMkLst>
            <pc:docMk/>
            <pc:sldMk cId="859993545" sldId="273"/>
            <ac:picMk id="14" creationId="{0647ECAC-4475-4081-8F83-7EC77712EA6C}"/>
          </ac:picMkLst>
        </pc:picChg>
        <pc:cxnChg chg="add mod">
          <ac:chgData name="Utilisateur invité" userId="S::urn:spo:anon#51490f2a96af75759504d14582289e4dc489ca6fff27257b44918e39a7f6ad18::" providerId="AD" clId="Web-{543D0BA4-55A0-910A-5373-ADF2E6A5C113}" dt="2020-05-10T17:29:14.715" v="372" actId="14100"/>
          <ac:cxnSpMkLst>
            <pc:docMk/>
            <pc:sldMk cId="859993545" sldId="273"/>
            <ac:cxnSpMk id="16" creationId="{5B5B9CC1-C40F-49E4-8F87-823FBFE7622F}"/>
          </ac:cxnSpMkLst>
        </pc:cxnChg>
        <pc:cxnChg chg="add mod">
          <ac:chgData name="Utilisateur invité" userId="S::urn:spo:anon#51490f2a96af75759504d14582289e4dc489ca6fff27257b44918e39a7f6ad18::" providerId="AD" clId="Web-{543D0BA4-55A0-910A-5373-ADF2E6A5C113}" dt="2020-05-10T17:26:52.341" v="294" actId="1076"/>
          <ac:cxnSpMkLst>
            <pc:docMk/>
            <pc:sldMk cId="859993545" sldId="273"/>
            <ac:cxnSpMk id="18" creationId="{69C44E27-E8FA-4E8F-A0D8-73AB57270FFA}"/>
          </ac:cxnSpMkLst>
        </pc:cxnChg>
        <pc:cxnChg chg="add mod">
          <ac:chgData name="Utilisateur invité" userId="S::urn:spo:anon#51490f2a96af75759504d14582289e4dc489ca6fff27257b44918e39a7f6ad18::" providerId="AD" clId="Web-{543D0BA4-55A0-910A-5373-ADF2E6A5C113}" dt="2020-05-10T17:30:17.871" v="380" actId="1076"/>
          <ac:cxnSpMkLst>
            <pc:docMk/>
            <pc:sldMk cId="859993545" sldId="273"/>
            <ac:cxnSpMk id="22" creationId="{9D5CA084-034F-4B37-8F53-702539C3C4BA}"/>
          </ac:cxnSpMkLst>
        </pc:cxnChg>
        <pc:cxnChg chg="add mod">
          <ac:chgData name="Utilisateur invité" userId="S::urn:spo:anon#51490f2a96af75759504d14582289e4dc489ca6fff27257b44918e39a7f6ad18::" providerId="AD" clId="Web-{543D0BA4-55A0-910A-5373-ADF2E6A5C113}" dt="2020-05-10T17:30:42.542" v="385"/>
          <ac:cxnSpMkLst>
            <pc:docMk/>
            <pc:sldMk cId="859993545" sldId="273"/>
            <ac:cxnSpMk id="23" creationId="{31B11270-3603-4991-A8B6-B5760187A13E}"/>
          </ac:cxnSpMkLst>
        </pc:cxn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16:34.869" v="1028" actId="1076"/>
        <pc:sldMkLst>
          <pc:docMk/>
          <pc:sldMk cId="856268260" sldId="274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16:34.869" v="1028" actId="1076"/>
          <ac:spMkLst>
            <pc:docMk/>
            <pc:sldMk cId="856268260" sldId="274"/>
            <ac:spMk id="5" creationId="{96B02A5C-9755-498E-9FB6-A8A08A19EBE0}"/>
          </ac:spMkLst>
        </pc:spChg>
      </pc:sldChg>
      <pc:sldChg chg="addSp delSp modSp add replId">
        <pc:chgData name="Utilisateur invité" userId="S::urn:spo:anon#51490f2a96af75759504d14582289e4dc489ca6fff27257b44918e39a7f6ad18::" providerId="AD" clId="Web-{543D0BA4-55A0-910A-5373-ADF2E6A5C113}" dt="2020-05-10T20:19:53.606" v="1048" actId="1076"/>
        <pc:sldMkLst>
          <pc:docMk/>
          <pc:sldMk cId="3772565143" sldId="275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19:53.606" v="1048" actId="1076"/>
          <ac:spMkLst>
            <pc:docMk/>
            <pc:sldMk cId="3772565143" sldId="275"/>
            <ac:spMk id="3" creationId="{A18D8746-DD8C-4C26-A9E7-618E24E8FD99}"/>
          </ac:spMkLst>
        </pc:spChg>
        <pc:spChg chg="mod">
          <ac:chgData name="Utilisateur invité" userId="S::urn:spo:anon#51490f2a96af75759504d14582289e4dc489ca6fff27257b44918e39a7f6ad18::" providerId="AD" clId="Web-{543D0BA4-55A0-910A-5373-ADF2E6A5C113}" dt="2020-05-10T18:23:22.880" v="567" actId="20577"/>
          <ac:spMkLst>
            <pc:docMk/>
            <pc:sldMk cId="3772565143" sldId="275"/>
            <ac:spMk id="9" creationId="{17EDD15A-9BA4-4FB4-8CF8-5B86450A01A1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7:43:43.364" v="391"/>
          <ac:spMkLst>
            <pc:docMk/>
            <pc:sldMk cId="3772565143" sldId="275"/>
            <ac:spMk id="13" creationId="{E9FF171F-21D8-4F53-BFE9-96F4ADF3BC7B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7:46:18.597" v="430"/>
          <ac:spMkLst>
            <pc:docMk/>
            <pc:sldMk cId="3772565143" sldId="275"/>
            <ac:spMk id="17" creationId="{C0A9BB9B-3317-4B98-84ED-D10C2F093247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7:46:28.831" v="436"/>
          <ac:spMkLst>
            <pc:docMk/>
            <pc:sldMk cId="3772565143" sldId="275"/>
            <ac:spMk id="19" creationId="{4BBD09A4-CAA3-4438-8677-50B1CF949CED}"/>
          </ac:spMkLst>
        </pc:spChg>
        <pc:spChg chg="del mod">
          <ac:chgData name="Utilisateur invité" userId="S::urn:spo:anon#51490f2a96af75759504d14582289e4dc489ca6fff27257b44918e39a7f6ad18::" providerId="AD" clId="Web-{543D0BA4-55A0-910A-5373-ADF2E6A5C113}" dt="2020-05-10T17:46:26.003" v="434"/>
          <ac:spMkLst>
            <pc:docMk/>
            <pc:sldMk cId="3772565143" sldId="275"/>
            <ac:spMk id="20" creationId="{7EE8FA83-79CE-4A65-BE5B-8E63A6E2E624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24:42.332" v="591" actId="1076"/>
          <ac:spMkLst>
            <pc:docMk/>
            <pc:sldMk cId="3772565143" sldId="275"/>
            <ac:spMk id="24" creationId="{A02F61AB-4962-4E93-BC28-55CE6DB0EE60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24:09.661" v="581"/>
          <ac:spMkLst>
            <pc:docMk/>
            <pc:sldMk cId="3772565143" sldId="275"/>
            <ac:spMk id="25" creationId="{0568E052-7419-4F1D-91D9-C0353A1FC094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24:05.286" v="580" actId="1076"/>
          <ac:spMkLst>
            <pc:docMk/>
            <pc:sldMk cId="3772565143" sldId="275"/>
            <ac:spMk id="26" creationId="{40D1361D-7CB4-414B-A28C-F5BDB1E2E387}"/>
          </ac:spMkLst>
        </pc:spChg>
        <pc:picChg chg="add del mod">
          <ac:chgData name="Utilisateur invité" userId="S::urn:spo:anon#51490f2a96af75759504d14582289e4dc489ca6fff27257b44918e39a7f6ad18::" providerId="AD" clId="Web-{543D0BA4-55A0-910A-5373-ADF2E6A5C113}" dt="2020-05-10T17:47:57.502" v="441"/>
          <ac:picMkLst>
            <pc:docMk/>
            <pc:sldMk cId="3772565143" sldId="275"/>
            <ac:picMk id="3" creationId="{9E3D187F-6C32-4048-872F-819303CEA84C}"/>
          </ac:picMkLst>
        </pc:picChg>
        <pc:picChg chg="add del mod">
          <ac:chgData name="Utilisateur invité" userId="S::urn:spo:anon#51490f2a96af75759504d14582289e4dc489ca6fff27257b44918e39a7f6ad18::" providerId="AD" clId="Web-{543D0BA4-55A0-910A-5373-ADF2E6A5C113}" dt="2020-05-10T18:06:58.104" v="444"/>
          <ac:picMkLst>
            <pc:docMk/>
            <pc:sldMk cId="3772565143" sldId="275"/>
            <ac:picMk id="5" creationId="{47907B41-4556-428F-B522-6464889A5F32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8:08:07.730" v="449" actId="14100"/>
          <ac:picMkLst>
            <pc:docMk/>
            <pc:sldMk cId="3772565143" sldId="275"/>
            <ac:picMk id="7" creationId="{9DFC0981-DF7A-4097-B768-BC3A3E2D778C}"/>
          </ac:picMkLst>
        </pc:picChg>
        <pc:picChg chg="add mod modCrop">
          <ac:chgData name="Utilisateur invité" userId="S::urn:spo:anon#51490f2a96af75759504d14582289e4dc489ca6fff27257b44918e39a7f6ad18::" providerId="AD" clId="Web-{543D0BA4-55A0-910A-5373-ADF2E6A5C113}" dt="2020-05-10T18:24:38.739" v="590" actId="1076"/>
          <ac:picMkLst>
            <pc:docMk/>
            <pc:sldMk cId="3772565143" sldId="275"/>
            <ac:picMk id="10" creationId="{2A3A3290-3C24-4B6B-A969-EC8E4A37AF79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7:43:42.192" v="390"/>
          <ac:picMkLst>
            <pc:docMk/>
            <pc:sldMk cId="3772565143" sldId="275"/>
            <ac:picMk id="11" creationId="{08A91737-7FD1-42AA-A3A7-1D9A10C1E07B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7:46:17.331" v="429"/>
          <ac:picMkLst>
            <pc:docMk/>
            <pc:sldMk cId="3772565143" sldId="275"/>
            <ac:picMk id="14" creationId="{0647ECAC-4475-4081-8F83-7EC77712EA6C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8:10:31.026" v="461" actId="1076"/>
          <ac:picMkLst>
            <pc:docMk/>
            <pc:sldMk cId="3772565143" sldId="275"/>
            <ac:picMk id="15" creationId="{D2ADE909-89CC-4DAA-82D1-D8291715BC2D}"/>
          </ac:picMkLst>
        </pc:picChg>
        <pc:cxnChg chg="del">
          <ac:chgData name="Utilisateur invité" userId="S::urn:spo:anon#51490f2a96af75759504d14582289e4dc489ca6fff27257b44918e39a7f6ad18::" providerId="AD" clId="Web-{543D0BA4-55A0-910A-5373-ADF2E6A5C113}" dt="2020-05-10T17:43:48.208" v="392"/>
          <ac:cxnSpMkLst>
            <pc:docMk/>
            <pc:sldMk cId="3772565143" sldId="275"/>
            <ac:cxnSpMk id="16" creationId="{5B5B9CC1-C40F-49E4-8F87-823FBFE7622F}"/>
          </ac:cxnSpMkLst>
        </pc:cxnChg>
        <pc:cxnChg chg="del">
          <ac:chgData name="Utilisateur invité" userId="S::urn:spo:anon#51490f2a96af75759504d14582289e4dc489ca6fff27257b44918e39a7f6ad18::" providerId="AD" clId="Web-{543D0BA4-55A0-910A-5373-ADF2E6A5C113}" dt="2020-05-10T17:46:27.659" v="435"/>
          <ac:cxnSpMkLst>
            <pc:docMk/>
            <pc:sldMk cId="3772565143" sldId="275"/>
            <ac:cxnSpMk id="18" creationId="{69C44E27-E8FA-4E8F-A0D8-73AB57270FFA}"/>
          </ac:cxnSpMkLst>
        </pc:cxnChg>
        <pc:cxnChg chg="del">
          <ac:chgData name="Utilisateur invité" userId="S::urn:spo:anon#51490f2a96af75759504d14582289e4dc489ca6fff27257b44918e39a7f6ad18::" providerId="AD" clId="Web-{543D0BA4-55A0-910A-5373-ADF2E6A5C113}" dt="2020-05-10T17:46:30.847" v="437"/>
          <ac:cxnSpMkLst>
            <pc:docMk/>
            <pc:sldMk cId="3772565143" sldId="275"/>
            <ac:cxnSpMk id="22" creationId="{9D5CA084-034F-4B37-8F53-702539C3C4BA}"/>
          </ac:cxnSpMkLst>
        </pc:cxnChg>
        <pc:cxnChg chg="del">
          <ac:chgData name="Utilisateur invité" userId="S::urn:spo:anon#51490f2a96af75759504d14582289e4dc489ca6fff27257b44918e39a7f6ad18::" providerId="AD" clId="Web-{543D0BA4-55A0-910A-5373-ADF2E6A5C113}" dt="2020-05-10T17:46:24.613" v="433"/>
          <ac:cxnSpMkLst>
            <pc:docMk/>
            <pc:sldMk cId="3772565143" sldId="275"/>
            <ac:cxnSpMk id="23" creationId="{31B11270-3603-4991-A8B6-B5760187A13E}"/>
          </ac:cxnSpMkLst>
        </pc:cxnChg>
      </pc:sldChg>
      <pc:sldChg chg="addSp delSp modSp add replId">
        <pc:chgData name="Utilisateur invité" userId="S::urn:spo:anon#51490f2a96af75759504d14582289e4dc489ca6fff27257b44918e39a7f6ad18::" providerId="AD" clId="Web-{543D0BA4-55A0-910A-5373-ADF2E6A5C113}" dt="2020-05-10T20:20:19.812" v="1057" actId="1076"/>
        <pc:sldMkLst>
          <pc:docMk/>
          <pc:sldMk cId="3846292360" sldId="276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0:19.812" v="1057" actId="1076"/>
          <ac:spMkLst>
            <pc:docMk/>
            <pc:sldMk cId="3846292360" sldId="276"/>
            <ac:spMk id="4" creationId="{6D9199D5-7003-4588-80BA-427F5671BEE3}"/>
          </ac:spMkLst>
        </pc:spChg>
        <pc:spChg chg="mod">
          <ac:chgData name="Utilisateur invité" userId="S::urn:spo:anon#51490f2a96af75759504d14582289e4dc489ca6fff27257b44918e39a7f6ad18::" providerId="AD" clId="Web-{543D0BA4-55A0-910A-5373-ADF2E6A5C113}" dt="2020-05-10T18:25:58.066" v="611" actId="20577"/>
          <ac:spMkLst>
            <pc:docMk/>
            <pc:sldMk cId="3846292360" sldId="276"/>
            <ac:spMk id="9" creationId="{17EDD15A-9BA4-4FB4-8CF8-5B86450A01A1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8:26:03.457" v="616"/>
          <ac:spMkLst>
            <pc:docMk/>
            <pc:sldMk cId="3846292360" sldId="276"/>
            <ac:spMk id="24" creationId="{A02F61AB-4962-4E93-BC28-55CE6DB0EE60}"/>
          </ac:spMkLst>
        </pc:spChg>
        <pc:spChg chg="mod">
          <ac:chgData name="Utilisateur invité" userId="S::urn:spo:anon#51490f2a96af75759504d14582289e4dc489ca6fff27257b44918e39a7f6ad18::" providerId="AD" clId="Web-{543D0BA4-55A0-910A-5373-ADF2E6A5C113}" dt="2020-05-10T18:29:05.971" v="669" actId="14100"/>
          <ac:spMkLst>
            <pc:docMk/>
            <pc:sldMk cId="3846292360" sldId="276"/>
            <ac:spMk id="25" creationId="{0568E052-7419-4F1D-91D9-C0353A1FC094}"/>
          </ac:spMkLst>
        </pc:spChg>
        <pc:spChg chg="del mod">
          <ac:chgData name="Utilisateur invité" userId="S::urn:spo:anon#51490f2a96af75759504d14582289e4dc489ca6fff27257b44918e39a7f6ad18::" providerId="AD" clId="Web-{543D0BA4-55A0-910A-5373-ADF2E6A5C113}" dt="2020-05-10T18:28:38.362" v="626"/>
          <ac:spMkLst>
            <pc:docMk/>
            <pc:sldMk cId="3846292360" sldId="276"/>
            <ac:spMk id="26" creationId="{40D1361D-7CB4-414B-A28C-F5BDB1E2E387}"/>
          </ac:spMkLst>
        </pc:spChg>
        <pc:picChg chg="add mod">
          <ac:chgData name="Utilisateur invité" userId="S::urn:spo:anon#51490f2a96af75759504d14582289e4dc489ca6fff27257b44918e39a7f6ad18::" providerId="AD" clId="Web-{543D0BA4-55A0-910A-5373-ADF2E6A5C113}" dt="2020-05-10T18:28:24.096" v="622" actId="1076"/>
          <ac:picMkLst>
            <pc:docMk/>
            <pc:sldMk cId="3846292360" sldId="276"/>
            <ac:picMk id="3" creationId="{F2DC4881-F263-4381-84F2-0EE5EB493C51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8:25:58.925" v="613"/>
          <ac:picMkLst>
            <pc:docMk/>
            <pc:sldMk cId="3846292360" sldId="276"/>
            <ac:picMk id="7" creationId="{9DFC0981-DF7A-4097-B768-BC3A3E2D778C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8:26:01.254" v="615"/>
          <ac:picMkLst>
            <pc:docMk/>
            <pc:sldMk cId="3846292360" sldId="276"/>
            <ac:picMk id="10" creationId="{2A3A3290-3C24-4B6B-A969-EC8E4A37AF79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8:26:00.004" v="614"/>
          <ac:picMkLst>
            <pc:docMk/>
            <pc:sldMk cId="3846292360" sldId="276"/>
            <ac:picMk id="15" creationId="{D2ADE909-89CC-4DAA-82D1-D8291715BC2D}"/>
          </ac:picMkLst>
        </pc:picChg>
      </pc:sldChg>
      <pc:sldChg chg="addSp delSp modSp add replId">
        <pc:chgData name="Utilisateur invité" userId="S::urn:spo:anon#51490f2a96af75759504d14582289e4dc489ca6fff27257b44918e39a7f6ad18::" providerId="AD" clId="Web-{543D0BA4-55A0-910A-5373-ADF2E6A5C113}" dt="2020-05-10T20:20:43.970" v="1064" actId="1076"/>
        <pc:sldMkLst>
          <pc:docMk/>
          <pc:sldMk cId="3272897145" sldId="277"/>
        </pc:sldMkLst>
        <pc:spChg chg="mod">
          <ac:chgData name="Utilisateur invité" userId="S::urn:spo:anon#51490f2a96af75759504d14582289e4dc489ca6fff27257b44918e39a7f6ad18::" providerId="AD" clId="Web-{543D0BA4-55A0-910A-5373-ADF2E6A5C113}" dt="2020-05-10T18:47:19.072" v="877" actId="14100"/>
          <ac:spMkLst>
            <pc:docMk/>
            <pc:sldMk cId="3272897145" sldId="277"/>
            <ac:spMk id="2" creationId="{F9CDF067-84AC-4243-8645-94AB80FE791A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20:43.970" v="1064" actId="1076"/>
          <ac:spMkLst>
            <pc:docMk/>
            <pc:sldMk cId="3272897145" sldId="277"/>
            <ac:spMk id="3" creationId="{4329A710-2696-4517-AEF8-C8B1F2EAE252}"/>
          </ac:spMkLst>
        </pc:spChg>
        <pc:spChg chg="mod">
          <ac:chgData name="Utilisateur invité" userId="S::urn:spo:anon#51490f2a96af75759504d14582289e4dc489ca6fff27257b44918e39a7f6ad18::" providerId="AD" clId="Web-{543D0BA4-55A0-910A-5373-ADF2E6A5C113}" dt="2020-05-10T18:46:47.307" v="857" actId="20577"/>
          <ac:spMkLst>
            <pc:docMk/>
            <pc:sldMk cId="3272897145" sldId="277"/>
            <ac:spMk id="9" creationId="{17EDD15A-9BA4-4FB4-8CF8-5B86450A01A1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47:33.134" v="878" actId="1076"/>
          <ac:spMkLst>
            <pc:docMk/>
            <pc:sldMk cId="3272897145" sldId="277"/>
            <ac:spMk id="13" creationId="{B262AEB1-4D7B-4DF9-B7D7-F7EFE8F3ACE3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54:17.287" v="888" actId="1076"/>
          <ac:spMkLst>
            <pc:docMk/>
            <pc:sldMk cId="3272897145" sldId="277"/>
            <ac:spMk id="14" creationId="{E71B216A-E08D-4909-8B28-EFA83EABEF67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53:47.912" v="885"/>
          <ac:spMkLst>
            <pc:docMk/>
            <pc:sldMk cId="3272897145" sldId="277"/>
            <ac:spMk id="15" creationId="{114EE47C-871E-4BB0-AC63-C5286115E981}"/>
          </ac:spMkLst>
        </pc:spChg>
        <pc:spChg chg="del mod">
          <ac:chgData name="Utilisateur invité" userId="S::urn:spo:anon#51490f2a96af75759504d14582289e4dc489ca6fff27257b44918e39a7f6ad18::" providerId="AD" clId="Web-{543D0BA4-55A0-910A-5373-ADF2E6A5C113}" dt="2020-05-10T18:31:57.626" v="715"/>
          <ac:spMkLst>
            <pc:docMk/>
            <pc:sldMk cId="3272897145" sldId="277"/>
            <ac:spMk id="25" creationId="{0568E052-7419-4F1D-91D9-C0353A1FC094}"/>
          </ac:spMkLst>
        </pc:spChg>
        <pc:picChg chg="del">
          <ac:chgData name="Utilisateur invité" userId="S::urn:spo:anon#51490f2a96af75759504d14582289e4dc489ca6fff27257b44918e39a7f6ad18::" providerId="AD" clId="Web-{543D0BA4-55A0-910A-5373-ADF2E6A5C113}" dt="2020-05-10T18:31:56.376" v="714"/>
          <ac:picMkLst>
            <pc:docMk/>
            <pc:sldMk cId="3272897145" sldId="277"/>
            <ac:picMk id="3" creationId="{F2DC4881-F263-4381-84F2-0EE5EB493C51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8:41:59.403" v="723" actId="14100"/>
          <ac:picMkLst>
            <pc:docMk/>
            <pc:sldMk cId="3272897145" sldId="277"/>
            <ac:picMk id="4" creationId="{52255FFC-B520-4577-A97D-7D1390C5361E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8:42:16.668" v="729" actId="1076"/>
          <ac:picMkLst>
            <pc:docMk/>
            <pc:sldMk cId="3272897145" sldId="277"/>
            <ac:picMk id="6" creationId="{DA53C72D-398D-4466-8810-FF48B941C6F6}"/>
          </ac:picMkLst>
        </pc:picChg>
        <pc:picChg chg="add mod modCrop">
          <ac:chgData name="Utilisateur invité" userId="S::urn:spo:anon#51490f2a96af75759504d14582289e4dc489ca6fff27257b44918e39a7f6ad18::" providerId="AD" clId="Web-{543D0BA4-55A0-910A-5373-ADF2E6A5C113}" dt="2020-05-10T18:43:31.480" v="747" actId="1076"/>
          <ac:picMkLst>
            <pc:docMk/>
            <pc:sldMk cId="3272897145" sldId="277"/>
            <ac:picMk id="8" creationId="{CD378C3D-066B-4613-837F-A1B6DD4BFD4A}"/>
          </ac:picMkLst>
        </pc:picChg>
        <pc:picChg chg="add mod modCrop">
          <ac:chgData name="Utilisateur invité" userId="S::urn:spo:anon#51490f2a96af75759504d14582289e4dc489ca6fff27257b44918e39a7f6ad18::" providerId="AD" clId="Web-{543D0BA4-55A0-910A-5373-ADF2E6A5C113}" dt="2020-05-10T18:44:11.574" v="753" actId="1076"/>
          <ac:picMkLst>
            <pc:docMk/>
            <pc:sldMk cId="3272897145" sldId="277"/>
            <ac:picMk id="11" creationId="{284ECD4B-B057-4D8A-A0A9-A3CA2FDF58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7FF33-1119-4B20-A76D-78A049088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48FAE-3006-4A4F-AB6F-D90DD616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8FA73F-C0C0-4F01-B628-44B5F9B7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6432AE-383C-4DAA-B8C8-74BBF775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A891E-82D9-41CB-A476-476CFDEA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3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10033-143C-461C-B487-6A51404F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7BE266-6293-438A-8132-1C4AABB8E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06153-5B6F-48ED-842D-D54444E8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6A5F4-B959-4F54-8C1C-2636D6F4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0C574-B817-4D0B-925A-B21937C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747F4-2EAA-4421-B5EB-9CB8DF174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4F907B-3918-492B-9B04-6FF7EA16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F0272-4B61-4562-9E0F-8A762E65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C4EFF2-5E9A-48FF-AD8D-0DC9DEA7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5BEC7-623B-44A5-BC72-0F985672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5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6009F-166B-4931-BBE5-B0823A31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17704-0D64-4AB6-BE72-CD2C8001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31E20-9493-428A-BE9E-6509CFC9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FFA8C-3471-45BE-BF4B-A8098DC8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C1F5F-5CEE-4DB1-95E0-419DDF7A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CA9F2-267D-41AB-9BB5-E7F309D8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909FB-EB63-4921-A059-C50C7273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9FAA4-1DC1-4A2D-A1CC-A7A3D881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30EFAB-9CC3-4E5A-A9CB-4E881DA3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07FFA-C347-46CF-8F8F-65CDE9A4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59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CE03B-D4BD-462E-9127-7FF46C2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B46EE-5D16-4ED5-AAC5-6B13DF9AA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7FAAC2-0748-4174-BF61-11A735DA7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4F023-3CB7-46C5-8B22-8F5E3132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8AF76F-D943-484A-8A1F-C9EB196B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A2AF1-EF21-4DB4-A616-28EBE56B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0947A-5DC5-4CA2-A292-0C0EE897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A36E9E-9F06-4AFE-828E-6D1AD0901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2A0E8E-ED9D-4295-9540-5936E5029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163007-95A6-4137-AE09-CC125DD39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76CA7C-B455-4B77-9304-F58E43ECC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366E91-E2BD-4AF8-8D90-611DA61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189D6A-9392-4D14-9E63-2383BB8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30D878-8B17-4E44-B4AC-D8E36E16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BC80D-EDB7-4A00-83E9-74B3E8E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7200F2-B69D-4FD6-B97F-85A0CEEE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CA9AA3-C0C5-42FE-B392-DAF3AFF3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34A59E-F51C-4E50-8ACB-A7E8BE01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53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81467F-CDA1-497C-BB69-72117AF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09E8B7-681D-4AE0-90E7-70AE48B5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5ABEF-2DDB-4B73-B966-B9D19330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0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63854-B8DD-49FB-B317-F86EEDDC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B4D00-E065-456A-AFDC-2E5E7FB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876A8E-F727-42DC-8F03-D55013CA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3C7D8D-D3B8-46C5-BDDE-05345D47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18951D-92D0-401C-A2A3-41DBC75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4B0095-9D4F-4560-ADC5-5714BCFB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7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1392A-94D0-4510-B4AB-DC7BB3FB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29F384-4B72-465C-AC11-FC5798DE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3298E1-A1BC-45B8-B39A-54ECA8BF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A129D-7C49-4623-8891-8E9A05F1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5B24D-1C8F-4498-9354-192B23F6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461351-95E1-4B8F-93D3-EC6B25D0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53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E462DC-05BF-4C54-97F5-FD88CF01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DD03A-3FD4-42FD-824F-4FA14D6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94AA3-C71C-4859-BE97-57B502FFE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3B4C0F-93FA-482A-AA10-678C83F7E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DF104-C0C0-418A-8CEC-5437D4C4A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31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83.159.82.89:80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appareil photo, table, engin&#10;&#10;Description générée automatiquement">
            <a:extLst>
              <a:ext uri="{FF2B5EF4-FFF2-40B4-BE49-F238E27FC236}">
                <a16:creationId xmlns:a16="http://schemas.microsoft.com/office/drawing/2014/main" id="{8DB5A631-7D6D-4B48-B8F5-28EB005FD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9" r="8994" b="7002"/>
          <a:stretch/>
        </p:blipFill>
        <p:spPr>
          <a:xfrm>
            <a:off x="3788237" y="65325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7068A6-4F5E-49F2-9371-3CA69920D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Projet Mbot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AD144-9704-462F-9D9F-0B22562CF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000"/>
              <a:t>Projet réalisé dans le cadre de la licence professionnelle IOTIA</a:t>
            </a:r>
          </a:p>
          <a:p>
            <a:pPr algn="l"/>
            <a:r>
              <a:rPr lang="fr-FR" sz="2000"/>
              <a:t>2019-2020</a:t>
            </a:r>
            <a:endParaRPr lang="fr-FR" sz="200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7E0982-D3CF-4631-823C-C37347738855}"/>
              </a:ext>
            </a:extLst>
          </p:cNvPr>
          <p:cNvSpPr txBox="1"/>
          <p:nvPr/>
        </p:nvSpPr>
        <p:spPr>
          <a:xfrm>
            <a:off x="378527" y="743700"/>
            <a:ext cx="171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Thomas Paredes</a:t>
            </a:r>
          </a:p>
          <a:p>
            <a:r>
              <a:rPr lang="fr-FR" sz="1200"/>
              <a:t>Benoît Cavallo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D0A11-DE72-4F03-B5AB-58FA27BA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09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4" y="672984"/>
            <a:ext cx="6682454" cy="1351294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Récupération des données à partir du robot:</a:t>
            </a:r>
          </a:p>
          <a:p>
            <a:pPr algn="ctr"/>
            <a:br>
              <a:rPr lang="fr-FR"/>
            </a:br>
            <a:endParaRPr lang="fr-FR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EDD15A-9BA4-4FB4-8CF8-5B86450A01A1}"/>
              </a:ext>
            </a:extLst>
          </p:cNvPr>
          <p:cNvSpPr txBox="1"/>
          <p:nvPr/>
        </p:nvSpPr>
        <p:spPr>
          <a:xfrm>
            <a:off x="344501" y="2111829"/>
            <a:ext cx="43952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Capteur Température DHT11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568E052-7419-4F1D-91D9-C0353A1FC094}"/>
              </a:ext>
            </a:extLst>
          </p:cNvPr>
          <p:cNvSpPr txBox="1"/>
          <p:nvPr/>
        </p:nvSpPr>
        <p:spPr>
          <a:xfrm>
            <a:off x="2362554" y="3985330"/>
            <a:ext cx="33640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Lecture de la valeur du capteur sur le pin de la </a:t>
            </a:r>
            <a:r>
              <a:rPr lang="fr-FR" err="1"/>
              <a:t>LinkItOne</a:t>
            </a:r>
          </a:p>
        </p:txBody>
      </p:sp>
      <p:pic>
        <p:nvPicPr>
          <p:cNvPr id="3" name="Image 3" descr="Une image contenant oiseau&#10;&#10;Description générée avec un niveau de confiance très élevé">
            <a:extLst>
              <a:ext uri="{FF2B5EF4-FFF2-40B4-BE49-F238E27FC236}">
                <a16:creationId xmlns:a16="http://schemas.microsoft.com/office/drawing/2014/main" id="{F2DC4881-F263-4381-84F2-0EE5EB49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35" y="3303321"/>
            <a:ext cx="5936342" cy="29651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9199D5-7003-4588-80BA-427F5671BEE3}"/>
              </a:ext>
            </a:extLst>
          </p:cNvPr>
          <p:cNvSpPr txBox="1"/>
          <p:nvPr/>
        </p:nvSpPr>
        <p:spPr>
          <a:xfrm>
            <a:off x="11524770" y="63252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10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29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" y="461318"/>
            <a:ext cx="7310398" cy="1562960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Protocole MQTT sous le </a:t>
            </a:r>
            <a:r>
              <a:rPr lang="fr-FR" err="1">
                <a:ea typeface="+mj-lt"/>
                <a:cs typeface="+mj-lt"/>
              </a:rPr>
              <a:t>Brocker</a:t>
            </a:r>
            <a:r>
              <a:rPr lang="fr-FR">
                <a:ea typeface="+mj-lt"/>
                <a:cs typeface="+mj-lt"/>
              </a:rPr>
              <a:t> </a:t>
            </a:r>
            <a:r>
              <a:rPr lang="fr-FR" err="1">
                <a:ea typeface="+mj-lt"/>
                <a:cs typeface="+mj-lt"/>
              </a:rPr>
              <a:t>Mosquitto</a:t>
            </a:r>
            <a:endParaRPr lang="fr-FR" err="1"/>
          </a:p>
          <a:p>
            <a:pPr algn="ctr"/>
            <a:br>
              <a:rPr lang="fr-FR"/>
            </a:br>
            <a:endParaRPr lang="fr-FR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EDD15A-9BA4-4FB4-8CF8-5B86450A01A1}"/>
              </a:ext>
            </a:extLst>
          </p:cNvPr>
          <p:cNvSpPr txBox="1"/>
          <p:nvPr/>
        </p:nvSpPr>
        <p:spPr>
          <a:xfrm>
            <a:off x="83446" y="1483885"/>
            <a:ext cx="5460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</p:txBody>
      </p:sp>
      <p:pic>
        <p:nvPicPr>
          <p:cNvPr id="4" name="Image 4" descr="Une image contenant table&#10;&#10;Description générée avec un niveau de confiance très élevé">
            <a:extLst>
              <a:ext uri="{FF2B5EF4-FFF2-40B4-BE49-F238E27FC236}">
                <a16:creationId xmlns:a16="http://schemas.microsoft.com/office/drawing/2014/main" id="{52255FFC-B520-4577-A97D-7D1390C5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71" y="581221"/>
            <a:ext cx="4267200" cy="1946840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DA53C72D-398D-4466-8810-FF48B941C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0" y="2540773"/>
            <a:ext cx="4513943" cy="281483"/>
          </a:xfrm>
          <a:prstGeom prst="rect">
            <a:avLst/>
          </a:prstGeom>
        </p:spPr>
      </p:pic>
      <p:pic>
        <p:nvPicPr>
          <p:cNvPr id="8" name="Image 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D378C3D-066B-4613-837F-A1B6DD4BFD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593" b="-239"/>
          <a:stretch/>
        </p:blipFill>
        <p:spPr>
          <a:xfrm>
            <a:off x="333829" y="2927052"/>
            <a:ext cx="4339772" cy="3754362"/>
          </a:xfrm>
          <a:prstGeom prst="rect">
            <a:avLst/>
          </a:prstGeom>
        </p:spPr>
      </p:pic>
      <p:pic>
        <p:nvPicPr>
          <p:cNvPr id="11" name="Image 11" descr="Une image contenant capture d’écran, noir&#10;&#10;Description générée avec un niveau de confiance très élevé">
            <a:extLst>
              <a:ext uri="{FF2B5EF4-FFF2-40B4-BE49-F238E27FC236}">
                <a16:creationId xmlns:a16="http://schemas.microsoft.com/office/drawing/2014/main" id="{284ECD4B-B057-4D8A-A0A9-A3CA2FDF58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4" t="21825" r="10766" b="-198"/>
          <a:stretch/>
        </p:blipFill>
        <p:spPr>
          <a:xfrm>
            <a:off x="5769428" y="3616769"/>
            <a:ext cx="6262924" cy="286801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62AEB1-4D7B-4DF9-B7D7-F7EFE8F3ACE3}"/>
              </a:ext>
            </a:extLst>
          </p:cNvPr>
          <p:cNvSpPr txBox="1"/>
          <p:nvPr/>
        </p:nvSpPr>
        <p:spPr>
          <a:xfrm>
            <a:off x="4047067" y="137301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Configuration wifi et MQTT</a:t>
            </a:r>
            <a:endParaRPr lang="fr-FR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1B216A-E08D-4909-8B28-EFA83EABEF67}"/>
              </a:ext>
            </a:extLst>
          </p:cNvPr>
          <p:cNvSpPr txBox="1"/>
          <p:nvPr/>
        </p:nvSpPr>
        <p:spPr>
          <a:xfrm>
            <a:off x="83609" y="2454274"/>
            <a:ext cx="53890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Envoie des données températures depuis la </a:t>
            </a:r>
            <a:r>
              <a:rPr lang="fr-FR" err="1"/>
              <a:t>LinkIt</a:t>
            </a:r>
            <a:r>
              <a:rPr lang="fr-FR"/>
              <a:t> One</a:t>
            </a:r>
            <a:endParaRPr lang="fr-FR" err="1">
              <a:cs typeface="Calibri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14EE47C-871E-4BB0-AC63-C5286115E981}"/>
              </a:ext>
            </a:extLst>
          </p:cNvPr>
          <p:cNvSpPr/>
          <p:nvPr/>
        </p:nvSpPr>
        <p:spPr>
          <a:xfrm>
            <a:off x="4791879" y="4431989"/>
            <a:ext cx="980722" cy="486833"/>
          </a:xfrm>
          <a:prstGeom prst="rightArrow">
            <a:avLst/>
          </a:prstGeom>
          <a:solidFill>
            <a:srgbClr val="55E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329A710-2696-4517-AEF8-C8B1F2EAE252}"/>
              </a:ext>
            </a:extLst>
          </p:cNvPr>
          <p:cNvSpPr txBox="1"/>
          <p:nvPr/>
        </p:nvSpPr>
        <p:spPr>
          <a:xfrm>
            <a:off x="11511963" y="64981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11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897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0" y="557724"/>
            <a:ext cx="6682454" cy="1376907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Mise en place de l’appli web avec visualisation des données: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72" y="4112150"/>
            <a:ext cx="3941499" cy="713925"/>
          </a:xfrm>
        </p:spPr>
        <p:txBody>
          <a:bodyPr>
            <a:normAutofit/>
          </a:bodyPr>
          <a:lstStyle/>
          <a:p>
            <a:pPr lvl="0">
              <a:defRPr b="1"/>
            </a:pPr>
            <a:r>
              <a:rPr lang="fr-FR" sz="2000"/>
              <a:t>Application disponible à l’adresse </a:t>
            </a:r>
            <a:r>
              <a:rPr lang="fr-FR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http://83.159.82.89:8080/</a:t>
            </a:r>
            <a:endParaRPr lang="en-US" sz="2000"/>
          </a:p>
          <a:p>
            <a:pPr marL="0" indent="0">
              <a:buNone/>
            </a:pPr>
            <a:endParaRPr lang="fr-FR" sz="2000"/>
          </a:p>
        </p:txBody>
      </p:sp>
      <p:sp>
        <p:nvSpPr>
          <p:cNvPr id="8" name="Rectangle 7" descr="Smart Phone">
            <a:extLst>
              <a:ext uri="{FF2B5EF4-FFF2-40B4-BE49-F238E27FC236}">
                <a16:creationId xmlns:a16="http://schemas.microsoft.com/office/drawing/2014/main" id="{1EC27A2F-60AB-49CE-88B3-73070FCBCBD6}"/>
              </a:ext>
            </a:extLst>
          </p:cNvPr>
          <p:cNvSpPr/>
          <p:nvPr/>
        </p:nvSpPr>
        <p:spPr>
          <a:xfrm>
            <a:off x="2178652" y="2399347"/>
            <a:ext cx="1512000" cy="1512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 descr="Open Folder">
            <a:extLst>
              <a:ext uri="{FF2B5EF4-FFF2-40B4-BE49-F238E27FC236}">
                <a16:creationId xmlns:a16="http://schemas.microsoft.com/office/drawing/2014/main" id="{84F6197D-B09E-44FA-8030-ED4A1C2A95B4}"/>
              </a:ext>
            </a:extLst>
          </p:cNvPr>
          <p:cNvSpPr/>
          <p:nvPr/>
        </p:nvSpPr>
        <p:spPr>
          <a:xfrm>
            <a:off x="8279114" y="2399347"/>
            <a:ext cx="1512000" cy="1512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5FFBA-445C-48D0-A63E-C8ABBA9B07E6}"/>
              </a:ext>
            </a:extLst>
          </p:cNvPr>
          <p:cNvSpPr/>
          <p:nvPr/>
        </p:nvSpPr>
        <p:spPr>
          <a:xfrm>
            <a:off x="5802373" y="4109188"/>
            <a:ext cx="6468630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defRPr b="1"/>
            </a:pPr>
            <a:r>
              <a:rPr lang="fr-FR">
                <a:solidFill>
                  <a:schemeClr val="bg1"/>
                </a:solidFill>
              </a:rPr>
              <a:t>Séparation en 3 fichiers présent sur notre git dans le dossier web 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34F09-326D-4130-BAB0-9D19137747AD}"/>
              </a:ext>
            </a:extLst>
          </p:cNvPr>
          <p:cNvSpPr/>
          <p:nvPr/>
        </p:nvSpPr>
        <p:spPr>
          <a:xfrm>
            <a:off x="6743114" y="4740226"/>
            <a:ext cx="6096000" cy="92333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lvl="0"/>
            <a:r>
              <a:rPr lang="fr-FR">
                <a:solidFill>
                  <a:schemeClr val="bg1"/>
                </a:solidFill>
              </a:rPr>
              <a:t>- fichier </a:t>
            </a:r>
            <a:r>
              <a:rPr lang="fr-FR" err="1">
                <a:solidFill>
                  <a:schemeClr val="bg1"/>
                </a:solidFill>
              </a:rPr>
              <a:t>login.php</a:t>
            </a:r>
            <a:r>
              <a:rPr lang="fr-FR">
                <a:solidFill>
                  <a:schemeClr val="bg1"/>
                </a:solidFill>
              </a:rPr>
              <a:t> page de connexion</a:t>
            </a:r>
            <a:endParaRPr lang="en-US">
              <a:solidFill>
                <a:schemeClr val="bg1"/>
              </a:solidFill>
            </a:endParaRPr>
          </a:p>
          <a:p>
            <a:pPr lvl="0"/>
            <a:r>
              <a:rPr lang="fr-FR">
                <a:solidFill>
                  <a:schemeClr val="bg1"/>
                </a:solidFill>
              </a:rPr>
              <a:t>- fichier </a:t>
            </a:r>
            <a:r>
              <a:rPr lang="fr-FR" err="1">
                <a:solidFill>
                  <a:schemeClr val="bg1"/>
                </a:solidFill>
              </a:rPr>
              <a:t>board.php</a:t>
            </a:r>
            <a:r>
              <a:rPr lang="fr-FR">
                <a:solidFill>
                  <a:schemeClr val="bg1"/>
                </a:solidFill>
              </a:rPr>
              <a:t> page principal de l’application</a:t>
            </a:r>
            <a:endParaRPr lang="en-US">
              <a:solidFill>
                <a:schemeClr val="bg1"/>
              </a:solidFill>
            </a:endParaRPr>
          </a:p>
          <a:p>
            <a:pPr lvl="0"/>
            <a:r>
              <a:rPr lang="fr-FR">
                <a:solidFill>
                  <a:schemeClr val="bg1"/>
                </a:solidFill>
              </a:rPr>
              <a:t>- fichier </a:t>
            </a:r>
            <a:r>
              <a:rPr lang="fr-FR" err="1">
                <a:solidFill>
                  <a:schemeClr val="bg1"/>
                </a:solidFill>
              </a:rPr>
              <a:t>export.php</a:t>
            </a:r>
            <a:r>
              <a:rPr lang="fr-FR">
                <a:solidFill>
                  <a:schemeClr val="bg1"/>
                </a:solidFill>
              </a:rPr>
              <a:t> fonction génératrice d’un csv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837266-F288-442E-987C-5F1C05BAB07E}"/>
              </a:ext>
            </a:extLst>
          </p:cNvPr>
          <p:cNvSpPr txBox="1"/>
          <p:nvPr/>
        </p:nvSpPr>
        <p:spPr>
          <a:xfrm>
            <a:off x="11371089" y="62355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  <a:cs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9108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fr-FR"/>
              <a:t>Page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fr-FR" sz="2000"/>
              <a:t>Connexion base de données basique avec </a:t>
            </a:r>
            <a:r>
              <a:rPr lang="fr-FR" sz="2000" err="1"/>
              <a:t>mysqli</a:t>
            </a:r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r>
              <a:rPr lang="fr-FR" sz="2000"/>
              <a:t>Utilisation de hash en </a:t>
            </a:r>
            <a:r>
              <a:rPr lang="fr-FR" sz="2000" err="1"/>
              <a:t>php</a:t>
            </a:r>
            <a:endParaRPr lang="fr-FR" sz="2000"/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EE70C4B-2584-4F6A-A098-B6DF3721B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7" b="3"/>
          <a:stretch/>
        </p:blipFill>
        <p:spPr bwMode="auto">
          <a:xfrm>
            <a:off x="7660982" y="488741"/>
            <a:ext cx="4357162" cy="28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3CC239D-782C-41D5-A8DF-27673EAE1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r="8402" b="-3"/>
          <a:stretch/>
        </p:blipFill>
        <p:spPr bwMode="auto">
          <a:xfrm>
            <a:off x="7487126" y="4099781"/>
            <a:ext cx="4531018" cy="27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56086F-F766-4B02-8638-71B01B71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502C2C-3C00-4875-A78A-2366A8570AE2}"/>
              </a:ext>
            </a:extLst>
          </p:cNvPr>
          <p:cNvSpPr txBox="1"/>
          <p:nvPr/>
        </p:nvSpPr>
        <p:spPr>
          <a:xfrm>
            <a:off x="11563190" y="64020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13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41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4" y="348280"/>
            <a:ext cx="7130909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Page principale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fr-FR" sz="2000"/>
              <a:t>Dans la première partie Tableau de données</a:t>
            </a:r>
          </a:p>
          <a:p>
            <a:pPr>
              <a:buFontTx/>
              <a:buChar char="-"/>
            </a:pPr>
            <a:r>
              <a:rPr lang="fr-FR" sz="2000"/>
              <a:t>Requêtes sur la base</a:t>
            </a:r>
          </a:p>
          <a:p>
            <a:pPr>
              <a:buFontTx/>
              <a:buChar char="-"/>
            </a:pPr>
            <a:r>
              <a:rPr lang="fr-FR" sz="2000"/>
              <a:t>Boucle génératrice du tableau</a:t>
            </a:r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  <a:p>
            <a:r>
              <a:rPr lang="fr-FR" sz="2000"/>
              <a:t>Téléchargement et génération du csv</a:t>
            </a:r>
          </a:p>
          <a:p>
            <a:pPr>
              <a:buFontTx/>
              <a:buChar char="-"/>
            </a:pPr>
            <a:r>
              <a:rPr lang="fr-FR" sz="2000"/>
              <a:t>Header</a:t>
            </a:r>
          </a:p>
          <a:p>
            <a:pPr>
              <a:buFontTx/>
              <a:buChar char="-"/>
            </a:pPr>
            <a:r>
              <a:rPr lang="fr-FR" sz="2000" err="1"/>
              <a:t>implode</a:t>
            </a:r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0853BE-9FF5-4740-B94C-D59041664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98" y="1189569"/>
            <a:ext cx="4874902" cy="22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A5256AA-597D-43BB-9305-FE305AE8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63" y="3690096"/>
            <a:ext cx="5331209" cy="31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CA5BC63-F3AC-4244-A35D-93E0ECF0F224}"/>
              </a:ext>
            </a:extLst>
          </p:cNvPr>
          <p:cNvSpPr txBox="1"/>
          <p:nvPr/>
        </p:nvSpPr>
        <p:spPr>
          <a:xfrm>
            <a:off x="11243022" y="63380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14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65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4" y="348280"/>
            <a:ext cx="7130909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2000"/>
          </a:p>
          <a:p>
            <a:pPr marL="0" indent="0">
              <a:buNone/>
            </a:pPr>
            <a:endParaRPr lang="fr-FR" sz="2000"/>
          </a:p>
          <a:p>
            <a:r>
              <a:rPr lang="fr-FR" sz="2000"/>
              <a:t>Cordova/Android studio</a:t>
            </a:r>
            <a:endParaRPr lang="fr-FR">
              <a:cs typeface="Calibri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/>
              <a:t>- Content </a:t>
            </a:r>
            <a:r>
              <a:rPr lang="fr-FR" sz="2000" err="1"/>
              <a:t>layout</a:t>
            </a:r>
            <a:endParaRPr lang="fr-FR" err="1">
              <a:cs typeface="Calibri" panose="020F0502020204030204"/>
            </a:endParaRPr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r>
              <a:rPr lang="fr-FR" sz="2000"/>
              <a:t>- Java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r>
              <a:rPr lang="fr-FR" sz="2000"/>
              <a:t>- </a:t>
            </a:r>
            <a:r>
              <a:rPr lang="fr-FR" sz="2000" err="1"/>
              <a:t>Manifest</a:t>
            </a:r>
            <a:endParaRPr lang="fr-FR" sz="2000" err="1">
              <a:cs typeface="Calibri" panose="020F0502020204030204"/>
            </a:endParaRPr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  <a:p>
            <a:endParaRPr lang="fr-FR" sz="2000"/>
          </a:p>
          <a:p>
            <a:endParaRPr lang="fr-FR" sz="2000"/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39DD7AD-7FB8-46E0-BC09-A3D895A6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32" y="1711922"/>
            <a:ext cx="5258843" cy="2348567"/>
          </a:xfrm>
          <a:prstGeom prst="rect">
            <a:avLst/>
          </a:prstGeom>
        </p:spPr>
      </p:pic>
      <p:pic>
        <p:nvPicPr>
          <p:cNvPr id="6" name="Image 6" descr="Une image contenant noir, assis, grand, tenant&#10;&#10;Description générée avec un niveau de confiance très élevé">
            <a:extLst>
              <a:ext uri="{FF2B5EF4-FFF2-40B4-BE49-F238E27FC236}">
                <a16:creationId xmlns:a16="http://schemas.microsoft.com/office/drawing/2014/main" id="{9499A15D-3F5E-43C8-8881-0EF725A9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40" y="4299421"/>
            <a:ext cx="5206652" cy="1401099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022EF543-495E-433C-A612-0438ACB29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056" y="5947082"/>
            <a:ext cx="7075119" cy="3291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41EBAB-374B-45D8-8987-9FCECD7EE0E4}"/>
              </a:ext>
            </a:extLst>
          </p:cNvPr>
          <p:cNvSpPr txBox="1"/>
          <p:nvPr/>
        </p:nvSpPr>
        <p:spPr>
          <a:xfrm>
            <a:off x="11601610" y="6389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15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74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4" y="348280"/>
            <a:ext cx="7130909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Mise en ligne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47034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2000"/>
          </a:p>
          <a:p>
            <a:pPr marL="0" indent="0">
              <a:buNone/>
            </a:pPr>
            <a:endParaRPr lang="fr-FR" sz="2000"/>
          </a:p>
          <a:p>
            <a:r>
              <a:rPr lang="fr-FR" sz="2000">
                <a:cs typeface="Calibri"/>
              </a:rPr>
              <a:t>Raspberry pi 3 </a:t>
            </a:r>
            <a:endParaRPr lang="fr-FR" sz="2000"/>
          </a:p>
          <a:p>
            <a:r>
              <a:rPr lang="fr-FR" sz="2000">
                <a:cs typeface="Calibri" panose="020F0502020204030204"/>
              </a:rPr>
              <a:t>--&gt; Serveur Apache </a:t>
            </a:r>
          </a:p>
          <a:p>
            <a:r>
              <a:rPr lang="fr-FR" sz="2000">
                <a:cs typeface="Calibri" panose="020F0502020204030204"/>
              </a:rPr>
              <a:t>--&gt; SGBD </a:t>
            </a:r>
            <a:r>
              <a:rPr lang="fr-FR" sz="2000" err="1">
                <a:cs typeface="Calibri" panose="020F0502020204030204"/>
              </a:rPr>
              <a:t>MySql</a:t>
            </a:r>
            <a:endParaRPr lang="fr-FR" sz="2000">
              <a:cs typeface="Calibri" panose="020F0502020204030204"/>
            </a:endParaRPr>
          </a:p>
          <a:p>
            <a:r>
              <a:rPr lang="fr-FR" sz="2000">
                <a:cs typeface="Calibri" panose="020F0502020204030204"/>
              </a:rPr>
              <a:t>--&gt; PhpMyAdmin pour gérer la </a:t>
            </a:r>
            <a:r>
              <a:rPr lang="fr-FR" sz="2000" err="1">
                <a:cs typeface="Calibri" panose="020F0502020204030204"/>
              </a:rPr>
              <a:t>bdd</a:t>
            </a:r>
          </a:p>
          <a:p>
            <a:pPr>
              <a:buFontTx/>
              <a:buChar char="-"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pPr>
              <a:buFontTx/>
              <a:buChar char="-"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4C46F12-A1E4-4AF3-B71B-580C44EE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21" y="1892356"/>
            <a:ext cx="795867" cy="989077"/>
          </a:xfrm>
          <a:prstGeom prst="rect">
            <a:avLst/>
          </a:prstGeom>
        </p:spPr>
      </p:pic>
      <p:pic>
        <p:nvPicPr>
          <p:cNvPr id="6" name="Image 6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11D1943B-24B4-4EAE-B663-3273A84D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20" y="3325913"/>
            <a:ext cx="1904546" cy="1134886"/>
          </a:xfrm>
          <a:prstGeom prst="rect">
            <a:avLst/>
          </a:prstGeom>
        </p:spPr>
      </p:pic>
      <p:pic>
        <p:nvPicPr>
          <p:cNvPr id="8" name="Image 8" descr="Une image contenant alimentation, assiette, lumière&#10;&#10;Description générée avec un niveau de confiance très élevé">
            <a:extLst>
              <a:ext uri="{FF2B5EF4-FFF2-40B4-BE49-F238E27FC236}">
                <a16:creationId xmlns:a16="http://schemas.microsoft.com/office/drawing/2014/main" id="{6E335D66-915C-4139-B7E1-027503F8F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400" y="1547975"/>
            <a:ext cx="2122312" cy="1102106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649AAAB2-2644-4150-9E30-B4F1C617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511" y="3257634"/>
            <a:ext cx="2743200" cy="1274064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56CB48E-17B9-4378-8ED5-2600B2A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16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6A014C-CA8E-4826-8A18-704E647D24EE}"/>
              </a:ext>
            </a:extLst>
          </p:cNvPr>
          <p:cNvSpPr txBox="1"/>
          <p:nvPr/>
        </p:nvSpPr>
        <p:spPr>
          <a:xfrm>
            <a:off x="11351879" y="624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16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59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pis, sac&#10;&#10;Description générée automatiquement">
            <a:extLst>
              <a:ext uri="{FF2B5EF4-FFF2-40B4-BE49-F238E27FC236}">
                <a16:creationId xmlns:a16="http://schemas.microsoft.com/office/drawing/2014/main" id="{20831D02-B6B2-4180-9B89-DC954AF81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3CCAE3-AAB7-4732-821F-87EAB34E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FR" sz="500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ECBBB-CA22-4D2A-A6DC-92473F23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fr-FR" sz="2000"/>
              <a:t>Points positifs: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- respect des fonctionnalités principales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- entente collectif et travail effectué malgré confinement</a:t>
            </a:r>
          </a:p>
          <a:p>
            <a:endParaRPr lang="fr-FR" sz="2000">
              <a:cs typeface="Calibri"/>
            </a:endParaRPr>
          </a:p>
          <a:p>
            <a:endParaRPr lang="fr-FR" sz="2000"/>
          </a:p>
          <a:p>
            <a:r>
              <a:rPr lang="fr-FR" sz="2000"/>
              <a:t>Points négatifs et ce qu'il reste à faire:</a:t>
            </a:r>
            <a:endParaRPr lang="fr-FR" sz="2000">
              <a:cs typeface="Calibri"/>
            </a:endParaRPr>
          </a:p>
          <a:p>
            <a:pPr marL="0" indent="0">
              <a:buNone/>
            </a:pPr>
            <a:r>
              <a:rPr lang="fr-FR" sz="2000">
                <a:cs typeface="Calibri"/>
              </a:rPr>
              <a:t>- site vraiment dynamique avec génération des points automatique sur la carte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- appli mobile ??</a:t>
            </a:r>
            <a:endParaRPr lang="fr-FR"/>
          </a:p>
          <a:p>
            <a:endParaRPr lang="fr-FR" sz="2000"/>
          </a:p>
          <a:p>
            <a:r>
              <a:rPr lang="fr-FR" sz="2000"/>
              <a:t>Avez-vous des questions ?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81550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EA09D9-B6E6-4D2B-B930-7CFE61C3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fr-FR" sz="360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2CD7EE-D2A5-47F0-9679-666EA433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1800"/>
              <a:t>Objectifs généraux du projet:</a:t>
            </a:r>
          </a:p>
          <a:p>
            <a:pPr marL="0" lvl="0" indent="0">
              <a:buNone/>
            </a:pPr>
            <a:r>
              <a:rPr lang="fr-FR" sz="1800"/>
              <a:t>- Déplacement du robot </a:t>
            </a:r>
            <a:r>
              <a:rPr lang="fr-FR" sz="1800" err="1"/>
              <a:t>mbot</a:t>
            </a:r>
            <a:r>
              <a:rPr lang="fr-FR" sz="1800"/>
              <a:t> en milieu hostile</a:t>
            </a:r>
          </a:p>
          <a:p>
            <a:pPr marL="0" lvl="0" indent="0">
              <a:buNone/>
            </a:pPr>
            <a:endParaRPr lang="fr-FR" sz="1800"/>
          </a:p>
          <a:p>
            <a:pPr marL="0" lvl="0" indent="0">
              <a:buNone/>
            </a:pPr>
            <a:r>
              <a:rPr lang="fr-FR" sz="1800"/>
              <a:t>- Développement d’outils</a:t>
            </a:r>
          </a:p>
          <a:p>
            <a:pPr marL="0" lvl="0" indent="0">
              <a:buNone/>
            </a:pPr>
            <a:endParaRPr lang="fr-FR" sz="1800"/>
          </a:p>
          <a:p>
            <a:pPr marL="0" lvl="0" indent="0">
              <a:buNone/>
            </a:pPr>
            <a:r>
              <a:rPr lang="fr-FR" sz="1800"/>
              <a:t>- Développement d’application d’utilisation/visualisation</a:t>
            </a:r>
          </a:p>
        </p:txBody>
      </p:sp>
      <p:pic>
        <p:nvPicPr>
          <p:cNvPr id="5" name="Image 4" descr="Une image contenant appareil photo, table, engin&#10;&#10;Description générée automatiquement">
            <a:extLst>
              <a:ext uri="{FF2B5EF4-FFF2-40B4-BE49-F238E27FC236}">
                <a16:creationId xmlns:a16="http://schemas.microsoft.com/office/drawing/2014/main" id="{595303D7-D98C-4405-A948-6B41EBF1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 r="-1" b="3028"/>
          <a:stretch/>
        </p:blipFill>
        <p:spPr>
          <a:xfrm>
            <a:off x="6038101" y="942273"/>
            <a:ext cx="5510771" cy="46805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13648-7EAC-42E5-9B34-37B0C31A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32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lavier&#10;&#10;Description générée automatiquement">
            <a:extLst>
              <a:ext uri="{FF2B5EF4-FFF2-40B4-BE49-F238E27FC236}">
                <a16:creationId xmlns:a16="http://schemas.microsoft.com/office/drawing/2014/main" id="{B1ADD286-5801-4A2F-ACED-DBCEF7AEA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9" r="21431" b="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fr-FR"/>
              <a:t>Fonctionnalités attendues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" sz="1600">
                <a:ea typeface="+mn-lt"/>
                <a:cs typeface="+mn-lt"/>
              </a:rPr>
              <a:t>Pour le module Connexion entre Objets  de Cécile </a:t>
            </a:r>
            <a:r>
              <a:rPr lang="fr" sz="1600" err="1">
                <a:ea typeface="+mn-lt"/>
                <a:cs typeface="+mn-lt"/>
              </a:rPr>
              <a:t>Belleudy</a:t>
            </a:r>
            <a:r>
              <a:rPr lang="fr" sz="1600">
                <a:ea typeface="+mn-lt"/>
                <a:cs typeface="+mn-lt"/>
              </a:rPr>
              <a:t> :</a:t>
            </a:r>
            <a:endParaRPr lang="fr-FR" sz="1600">
              <a:cs typeface="Calibri"/>
            </a:endParaRPr>
          </a:p>
          <a:p>
            <a:pPr marL="0" indent="0">
              <a:buNone/>
            </a:pPr>
            <a:r>
              <a:rPr lang="fr" sz="1600">
                <a:ea typeface="+mn-lt"/>
                <a:cs typeface="+mn-lt"/>
              </a:rPr>
              <a:t>- déplacements du robot</a:t>
            </a:r>
          </a:p>
          <a:p>
            <a:pPr marL="0" indent="0">
              <a:buNone/>
            </a:pPr>
            <a:r>
              <a:rPr lang="fr" sz="1600">
                <a:ea typeface="+mn-lt"/>
                <a:cs typeface="+mn-lt"/>
              </a:rPr>
              <a:t>- GPS/</a:t>
            </a:r>
            <a:r>
              <a:rPr lang="fr" sz="1600" err="1">
                <a:ea typeface="+mn-lt"/>
                <a:cs typeface="+mn-lt"/>
              </a:rPr>
              <a:t>Temperature</a:t>
            </a:r>
            <a:r>
              <a:rPr lang="fr" sz="1600">
                <a:ea typeface="+mn-lt"/>
                <a:cs typeface="+mn-lt"/>
              </a:rPr>
              <a:t>/et WIFI</a:t>
            </a:r>
          </a:p>
          <a:p>
            <a:endParaRPr lang="fr" sz="1600">
              <a:ea typeface="+mn-lt"/>
              <a:cs typeface="+mn-lt"/>
            </a:endParaRPr>
          </a:p>
          <a:p>
            <a:r>
              <a:rPr lang="fr" sz="1600">
                <a:ea typeface="+mn-lt"/>
                <a:cs typeface="+mn-lt"/>
              </a:rPr>
              <a:t>Module Développement Web Service de Jean-Michel Bruneau</a:t>
            </a:r>
          </a:p>
          <a:p>
            <a:pPr marL="0" indent="0">
              <a:buNone/>
            </a:pPr>
            <a:r>
              <a:rPr lang="fr" sz="1600">
                <a:ea typeface="+mn-lt"/>
                <a:cs typeface="+mn-lt"/>
              </a:rPr>
              <a:t>-  Visualisation sur un site web</a:t>
            </a:r>
          </a:p>
          <a:p>
            <a:pPr marL="0" indent="0">
              <a:buNone/>
            </a:pPr>
            <a:r>
              <a:rPr lang="fr" sz="1600">
                <a:ea typeface="+mn-lt"/>
                <a:cs typeface="+mn-lt"/>
              </a:rPr>
              <a:t>- Application mobile</a:t>
            </a:r>
          </a:p>
          <a:p>
            <a:endParaRPr lang="fr" sz="1600">
              <a:ea typeface="+mn-lt"/>
              <a:cs typeface="+mn-lt"/>
            </a:endParaRPr>
          </a:p>
          <a:p>
            <a:endParaRPr lang="fr" sz="1600">
              <a:ea typeface="+mn-lt"/>
              <a:cs typeface="+mn-lt"/>
            </a:endParaRPr>
          </a:p>
          <a:p>
            <a:r>
              <a:rPr lang="fr" sz="1600">
                <a:ea typeface="+mn-lt"/>
                <a:cs typeface="+mn-lt"/>
              </a:rPr>
              <a:t>Module Internet des objets de  Marie-Agnès </a:t>
            </a:r>
            <a:r>
              <a:rPr lang="fr" sz="1600" err="1">
                <a:ea typeface="+mn-lt"/>
                <a:cs typeface="+mn-lt"/>
              </a:rPr>
              <a:t>Peraldi</a:t>
            </a:r>
            <a:r>
              <a:rPr lang="fr" sz="16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fr" sz="1600">
                <a:cs typeface="Calibri"/>
              </a:rPr>
              <a:t>-  MQTT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00149B-C56A-4B06-BA78-7B574347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0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16D18-99A4-4FC4-9517-573CC905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451"/>
            <a:ext cx="10515600" cy="936393"/>
          </a:xfrm>
        </p:spPr>
        <p:txBody>
          <a:bodyPr>
            <a:normAutofit fontScale="90000"/>
          </a:bodyPr>
          <a:lstStyle/>
          <a:p>
            <a:r>
              <a:rPr lang="fr-FR">
                <a:solidFill>
                  <a:schemeClr val="bg1"/>
                </a:solidFill>
              </a:rPr>
              <a:t>Répartition du travail entre les étudiants </a:t>
            </a:r>
            <a:br>
              <a:rPr lang="fr-FR">
                <a:solidFill>
                  <a:schemeClr val="bg1"/>
                </a:solidFill>
              </a:rPr>
            </a:br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18B9195C-D3D5-4491-B056-38035EAB8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994663"/>
              </p:ext>
            </p:extLst>
          </p:nvPr>
        </p:nvGraphicFramePr>
        <p:xfrm>
          <a:off x="1529908" y="1546848"/>
          <a:ext cx="9138765" cy="466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295">
                  <a:extLst>
                    <a:ext uri="{9D8B030D-6E8A-4147-A177-3AD203B41FA5}">
                      <a16:colId xmlns:a16="http://schemas.microsoft.com/office/drawing/2014/main" val="4265111094"/>
                    </a:ext>
                  </a:extLst>
                </a:gridCol>
                <a:gridCol w="3053235">
                  <a:extLst>
                    <a:ext uri="{9D8B030D-6E8A-4147-A177-3AD203B41FA5}">
                      <a16:colId xmlns:a16="http://schemas.microsoft.com/office/drawing/2014/main" val="2672609696"/>
                    </a:ext>
                  </a:extLst>
                </a:gridCol>
                <a:gridCol w="3053235">
                  <a:extLst>
                    <a:ext uri="{9D8B030D-6E8A-4147-A177-3AD203B41FA5}">
                      <a16:colId xmlns:a16="http://schemas.microsoft.com/office/drawing/2014/main" val="1509475260"/>
                    </a:ext>
                  </a:extLst>
                </a:gridCol>
              </a:tblGrid>
              <a:tr h="240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Tâches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Etudiant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96386"/>
                  </a:ext>
                </a:extLst>
              </a:tr>
              <a:tr h="240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Réalisation du CDC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Benoît/ 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18082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Fonctionnement du robot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Mbot</a:t>
                      </a: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avancement, recul (utilisation du capteur ultrason)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Benoît/ 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13/03/2020 jusqu’au 21/03/2020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78406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Communication entre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arduino</a:t>
                      </a: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et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raspberry</a:t>
                      </a: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 récupération des différentes donnés)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Benoît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19/03/2020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6325"/>
                  </a:ext>
                </a:extLst>
              </a:tr>
              <a:tr h="596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Mise en place de l’appli web avec visualisation des données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19/03/2020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09752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Mise en place d’un module de connexion au site sécurisé hachage des données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26/03/2020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181581"/>
                  </a:ext>
                </a:extLst>
              </a:tr>
              <a:tr h="240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Adaptation de la visualisation en mobile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03/04/2020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90969"/>
                  </a:ext>
                </a:extLst>
              </a:tr>
              <a:tr h="1663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Insertion dans une plateforme MQTT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mosquitto</a:t>
                      </a: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installer sur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raspberry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Benoît/ 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03/04/2020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336635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EA4BB8-461E-49E0-9690-9D3BB0DB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dirty="0" smtClean="0">
                <a:solidFill>
                  <a:schemeClr val="bg1"/>
                </a:solidFill>
              </a:rPr>
              <a:t>4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stationnaire&#10;&#10;Description générée automatiquement">
            <a:extLst>
              <a:ext uri="{FF2B5EF4-FFF2-40B4-BE49-F238E27FC236}">
                <a16:creationId xmlns:a16="http://schemas.microsoft.com/office/drawing/2014/main" id="{A24BA37F-19BD-4EE5-B1DB-98282D44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Présentation des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fr-FR" sz="2400"/>
              <a:t>Différents résultats:</a:t>
            </a:r>
          </a:p>
          <a:p>
            <a:pPr>
              <a:buFontTx/>
              <a:buChar char="-"/>
            </a:pPr>
            <a:r>
              <a:rPr lang="fr-FR" sz="2400"/>
              <a:t>Fonctionnement du </a:t>
            </a:r>
            <a:r>
              <a:rPr lang="fr-FR" sz="2400" err="1"/>
              <a:t>mbot</a:t>
            </a:r>
            <a:endParaRPr lang="fr-FR" sz="2400"/>
          </a:p>
          <a:p>
            <a:pPr>
              <a:buFontTx/>
              <a:buChar char="-"/>
            </a:pPr>
            <a:r>
              <a:rPr lang="fr-FR" sz="2400"/>
              <a:t>Récupération des données à partir du robot</a:t>
            </a:r>
          </a:p>
          <a:p>
            <a:pPr>
              <a:buFontTx/>
              <a:buChar char="-"/>
            </a:pPr>
            <a:r>
              <a:rPr lang="fr-FR" sz="2400"/>
              <a:t>Mise en place de l’appli web avec visualisation des données</a:t>
            </a:r>
          </a:p>
          <a:p>
            <a:pPr>
              <a:buFontTx/>
              <a:buChar char="-"/>
            </a:pPr>
            <a:endParaRPr lang="fr-FR" sz="1800"/>
          </a:p>
          <a:p>
            <a:pPr marL="0" indent="0">
              <a:buNone/>
            </a:pPr>
            <a:endParaRPr lang="fr-FR" sz="14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E5F7E2-0572-4818-BBAA-C5BD4E8B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2C1BCF-8155-4181-B5DE-7160DDE2EAB8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5</a:t>
            </a:r>
            <a:endParaRPr lang="fr-FR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35267E-A7C9-48B2-AEB9-0051EC58E57A}"/>
              </a:ext>
            </a:extLst>
          </p:cNvPr>
          <p:cNvSpPr txBox="1"/>
          <p:nvPr/>
        </p:nvSpPr>
        <p:spPr>
          <a:xfrm>
            <a:off x="11736080" y="64405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5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1063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49AD00-BA04-48AB-83A6-5D587594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Fonctionnement du </a:t>
            </a:r>
            <a:r>
              <a:rPr lang="fr-FR" err="1">
                <a:solidFill>
                  <a:schemeClr val="bg1"/>
                </a:solidFill>
              </a:rPr>
              <a:t>mbot</a:t>
            </a:r>
            <a:r>
              <a:rPr lang="fr-FR">
                <a:solidFill>
                  <a:schemeClr val="bg1"/>
                </a:solidFill>
              </a:rPr>
              <a:t>:</a:t>
            </a:r>
            <a:br>
              <a:rPr lang="fr-FR" b="0">
                <a:solidFill>
                  <a:schemeClr val="bg1"/>
                </a:solidFill>
                <a:effectLst/>
              </a:rPr>
            </a:br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18D24F-DB2F-4827-9A23-4BCF00F55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0" r="3" b="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C5ED9-8615-48F5-BD8A-9C41E7C3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/>
          </a:p>
          <a:p>
            <a:r>
              <a:rPr lang="fr-FR"/>
              <a:t>Présentation du </a:t>
            </a:r>
            <a:r>
              <a:rPr lang="fr-FR" err="1"/>
              <a:t>mbot</a:t>
            </a:r>
            <a:r>
              <a:rPr lang="fr-FR"/>
              <a:t> ranger</a:t>
            </a:r>
          </a:p>
          <a:p>
            <a:r>
              <a:rPr lang="fr-FR"/>
              <a:t>Capteur ultrason et moteur</a:t>
            </a:r>
          </a:p>
          <a:p>
            <a:endParaRPr lang="fr-FR" sz="22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703DA-2ED6-4A42-AC81-9345EDC9B054}"/>
              </a:ext>
            </a:extLst>
          </p:cNvPr>
          <p:cNvSpPr txBox="1"/>
          <p:nvPr/>
        </p:nvSpPr>
        <p:spPr>
          <a:xfrm>
            <a:off x="11294249" y="61779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619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46A79F2-F948-4890-9ABD-320403A0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45" y="3510392"/>
            <a:ext cx="4821769" cy="33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0" y="557724"/>
            <a:ext cx="6682454" cy="1376907"/>
          </a:xfrm>
        </p:spPr>
        <p:txBody>
          <a:bodyPr>
            <a:normAutofit/>
          </a:bodyPr>
          <a:lstStyle/>
          <a:p>
            <a:r>
              <a:rPr lang="fr-FR">
                <a:ea typeface="+mj-lt"/>
                <a:cs typeface="+mj-lt"/>
              </a:rPr>
              <a:t>Fonctionnement du </a:t>
            </a:r>
            <a:r>
              <a:rPr lang="fr-FR" err="1">
                <a:ea typeface="+mj-lt"/>
                <a:cs typeface="+mj-lt"/>
              </a:rPr>
              <a:t>mbot</a:t>
            </a:r>
            <a:r>
              <a:rPr lang="fr-FR">
                <a:ea typeface="+mj-lt"/>
                <a:cs typeface="+mj-lt"/>
              </a:rPr>
              <a:t>:</a:t>
            </a:r>
            <a:br>
              <a:rPr lang="fr-FR">
                <a:ea typeface="+mj-lt"/>
                <a:cs typeface="+mj-lt"/>
              </a:rPr>
            </a:br>
            <a:endParaRPr lang="fr-FR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BBDC2-E633-4086-A7FF-3E22897D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9" y="1749786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ea typeface="+mn-lt"/>
                <a:cs typeface="+mn-lt"/>
              </a:rPr>
              <a:t>code moteur</a:t>
            </a:r>
          </a:p>
          <a:p>
            <a:pPr marL="0" indent="0">
              <a:buNone/>
            </a:pPr>
            <a:r>
              <a:rPr lang="fr-FR" sz="2000">
                <a:ea typeface="+mn-lt"/>
                <a:cs typeface="+mn-lt"/>
              </a:rPr>
              <a:t>Plus complexe mais simple</a:t>
            </a:r>
            <a:endParaRPr lang="en-US" sz="2000">
              <a:ea typeface="+mn-lt"/>
              <a:cs typeface="+mn-lt"/>
            </a:endParaRPr>
          </a:p>
          <a:p>
            <a:endParaRPr lang="fr-FR" sz="2000">
              <a:ea typeface="+mn-lt"/>
              <a:cs typeface="+mn-lt"/>
            </a:endParaRPr>
          </a:p>
          <a:p>
            <a:pPr marL="0" indent="0">
              <a:buNone/>
            </a:pPr>
            <a:endParaRPr lang="fr-FR" sz="2000">
              <a:ea typeface="+mn-lt"/>
              <a:cs typeface="+mn-lt"/>
            </a:endParaRPr>
          </a:p>
          <a:p>
            <a:endParaRPr lang="fr-FR" sz="2000">
              <a:ea typeface="+mn-lt"/>
              <a:cs typeface="+mn-lt"/>
            </a:endParaRPr>
          </a:p>
          <a:p>
            <a:r>
              <a:rPr lang="fr-FR" sz="2000">
                <a:ea typeface="+mn-lt"/>
                <a:cs typeface="+mn-lt"/>
              </a:rPr>
              <a:t>code ultrason</a:t>
            </a:r>
            <a:endParaRPr lang="fr-FR" sz="2000">
              <a:cs typeface="Calibri"/>
            </a:endParaRPr>
          </a:p>
          <a:p>
            <a:pPr marL="0" indent="0">
              <a:buNone/>
            </a:pPr>
            <a:r>
              <a:rPr lang="fr-FR" sz="2000">
                <a:cs typeface="Calibri"/>
              </a:rPr>
              <a:t>Simplicité et efficacité</a:t>
            </a:r>
          </a:p>
          <a:p>
            <a:endParaRPr lang="fr-FR" sz="2000">
              <a:cs typeface="Calibri"/>
            </a:endParaRPr>
          </a:p>
          <a:p>
            <a:endParaRPr lang="fr-FR" sz="2000"/>
          </a:p>
          <a:p>
            <a:endParaRPr lang="fr-FR" sz="2000"/>
          </a:p>
          <a:p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</p:txBody>
      </p:sp>
      <p:pic>
        <p:nvPicPr>
          <p:cNvPr id="6" name="Image 7" descr="Une image contenant orange, arrière-plan, photo, sombre&#10;&#10;Description générée avec un niveau de confiance très élevé">
            <a:extLst>
              <a:ext uri="{FF2B5EF4-FFF2-40B4-BE49-F238E27FC236}">
                <a16:creationId xmlns:a16="http://schemas.microsoft.com/office/drawing/2014/main" id="{7C80894C-33AB-46B2-B028-C7E9CC78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04" y="3425978"/>
            <a:ext cx="5457172" cy="726289"/>
          </a:xfrm>
          <a:prstGeom prst="rect">
            <a:avLst/>
          </a:prstGeom>
        </p:spPr>
      </p:pic>
      <p:pic>
        <p:nvPicPr>
          <p:cNvPr id="9" name="Image 9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F26919D4-F302-4A4A-A0F4-752A04A35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754" y="-2946"/>
            <a:ext cx="3025037" cy="31895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6B02A5C-9755-498E-9FB6-A8A08A19EBE0}"/>
              </a:ext>
            </a:extLst>
          </p:cNvPr>
          <p:cNvSpPr txBox="1"/>
          <p:nvPr/>
        </p:nvSpPr>
        <p:spPr>
          <a:xfrm>
            <a:off x="11691257" y="64020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7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26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4" y="672984"/>
            <a:ext cx="6682454" cy="1351294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Récupération des données à partir du robot:</a:t>
            </a:r>
          </a:p>
          <a:p>
            <a:pPr algn="ctr"/>
            <a:br>
              <a:rPr lang="fr-FR"/>
            </a:br>
            <a:endParaRPr lang="fr-FR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EDD15A-9BA4-4FB4-8CF8-5B86450A01A1}"/>
              </a:ext>
            </a:extLst>
          </p:cNvPr>
          <p:cNvSpPr txBox="1"/>
          <p:nvPr/>
        </p:nvSpPr>
        <p:spPr>
          <a:xfrm>
            <a:off x="344501" y="2111829"/>
            <a:ext cx="439526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Carte </a:t>
            </a:r>
            <a:r>
              <a:rPr lang="fr-FR" err="1">
                <a:cs typeface="Calibri"/>
              </a:rPr>
              <a:t>LinkItOne</a:t>
            </a:r>
            <a:r>
              <a:rPr lang="fr-FR">
                <a:cs typeface="Calibri"/>
              </a:rPr>
              <a:t> (Wifi)</a:t>
            </a:r>
            <a:endParaRPr lang="fr-FR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Capteur GPS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Capteur de température</a:t>
            </a:r>
            <a:endParaRPr lang="fr-FR"/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</p:txBody>
      </p:sp>
      <p:pic>
        <p:nvPicPr>
          <p:cNvPr id="11" name="Image 11" descr="Une image contenant circuit&#10;&#10;Description générée avec un niveau de confiance très élevé">
            <a:extLst>
              <a:ext uri="{FF2B5EF4-FFF2-40B4-BE49-F238E27FC236}">
                <a16:creationId xmlns:a16="http://schemas.microsoft.com/office/drawing/2014/main" id="{08A91737-7FD1-42AA-A3A7-1D9A10C1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18" y="347192"/>
            <a:ext cx="2743200" cy="22302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9FF171F-21D8-4F53-BFE9-96F4ADF3BC7B}"/>
              </a:ext>
            </a:extLst>
          </p:cNvPr>
          <p:cNvSpPr txBox="1"/>
          <p:nvPr/>
        </p:nvSpPr>
        <p:spPr>
          <a:xfrm>
            <a:off x="10253312" y="234020"/>
            <a:ext cx="17126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Capteur DHT11 (température)</a:t>
            </a:r>
            <a:endParaRPr lang="fr-FR">
              <a:cs typeface="Calibri"/>
            </a:endParaRPr>
          </a:p>
        </p:txBody>
      </p:sp>
      <p:pic>
        <p:nvPicPr>
          <p:cNvPr id="14" name="Image 1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647ECAC-4475-4081-8F83-7EC77712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60" y="2941568"/>
            <a:ext cx="4835675" cy="3559412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B5B9CC1-C40F-49E4-8F87-823FBFE7622F}"/>
              </a:ext>
            </a:extLst>
          </p:cNvPr>
          <p:cNvCxnSpPr/>
          <p:nvPr/>
        </p:nvCxnSpPr>
        <p:spPr>
          <a:xfrm flipH="1">
            <a:off x="9664702" y="869245"/>
            <a:ext cx="828321" cy="540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0A9BB9B-3317-4B98-84ED-D10C2F093247}"/>
              </a:ext>
            </a:extLst>
          </p:cNvPr>
          <p:cNvSpPr txBox="1"/>
          <p:nvPr/>
        </p:nvSpPr>
        <p:spPr>
          <a:xfrm>
            <a:off x="6863998" y="2306106"/>
            <a:ext cx="18259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Carte </a:t>
            </a:r>
            <a:r>
              <a:rPr lang="fr-FR" err="1">
                <a:solidFill>
                  <a:schemeClr val="bg1"/>
                </a:solidFill>
              </a:rPr>
              <a:t>LinkIt</a:t>
            </a:r>
            <a:r>
              <a:rPr lang="fr-FR">
                <a:solidFill>
                  <a:schemeClr val="bg1"/>
                </a:solidFill>
              </a:rPr>
              <a:t> One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C44E27-E8FA-4E8F-A0D8-73AB57270FFA}"/>
              </a:ext>
            </a:extLst>
          </p:cNvPr>
          <p:cNvCxnSpPr/>
          <p:nvPr/>
        </p:nvCxnSpPr>
        <p:spPr>
          <a:xfrm>
            <a:off x="7801328" y="2700160"/>
            <a:ext cx="829733" cy="589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4BBD09A4-CAA3-4438-8677-50B1CF949CED}"/>
              </a:ext>
            </a:extLst>
          </p:cNvPr>
          <p:cNvSpPr txBox="1"/>
          <p:nvPr/>
        </p:nvSpPr>
        <p:spPr>
          <a:xfrm>
            <a:off x="6154913" y="3593747"/>
            <a:ext cx="14167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Capteur GPS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EE8FA83-79CE-4A65-BE5B-8E63A6E2E624}"/>
              </a:ext>
            </a:extLst>
          </p:cNvPr>
          <p:cNvSpPr txBox="1"/>
          <p:nvPr/>
        </p:nvSpPr>
        <p:spPr>
          <a:xfrm>
            <a:off x="10509955" y="2396066"/>
            <a:ext cx="1473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Antenne Wifi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D5CA084-034F-4B37-8F53-702539C3C4BA}"/>
              </a:ext>
            </a:extLst>
          </p:cNvPr>
          <p:cNvCxnSpPr/>
          <p:nvPr/>
        </p:nvCxnSpPr>
        <p:spPr>
          <a:xfrm>
            <a:off x="7123994" y="3991328"/>
            <a:ext cx="357011" cy="462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1B11270-3603-4991-A8B6-B5760187A13E}"/>
              </a:ext>
            </a:extLst>
          </p:cNvPr>
          <p:cNvCxnSpPr/>
          <p:nvPr/>
        </p:nvCxnSpPr>
        <p:spPr>
          <a:xfrm>
            <a:off x="11140369" y="2843036"/>
            <a:ext cx="131233" cy="2022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09B97D4-FADC-45D1-AC88-976550147F68}"/>
              </a:ext>
            </a:extLst>
          </p:cNvPr>
          <p:cNvSpPr txBox="1"/>
          <p:nvPr/>
        </p:nvSpPr>
        <p:spPr>
          <a:xfrm>
            <a:off x="11473543" y="6184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8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99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4" y="672984"/>
            <a:ext cx="6682454" cy="1351294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Récupération des données à partir du robot:</a:t>
            </a:r>
          </a:p>
          <a:p>
            <a:pPr algn="ctr"/>
            <a:br>
              <a:rPr lang="fr-FR"/>
            </a:br>
            <a:endParaRPr lang="fr-FR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EDD15A-9BA4-4FB4-8CF8-5B86450A01A1}"/>
              </a:ext>
            </a:extLst>
          </p:cNvPr>
          <p:cNvSpPr txBox="1"/>
          <p:nvPr/>
        </p:nvSpPr>
        <p:spPr>
          <a:xfrm>
            <a:off x="344501" y="2111829"/>
            <a:ext cx="43952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Capteur GPS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</p:txBody>
      </p:sp>
      <p:pic>
        <p:nvPicPr>
          <p:cNvPr id="7" name="Image 7" descr="Une image contenant objet, horloge&#10;&#10;Description générée avec un niveau de confiance très élevé">
            <a:extLst>
              <a:ext uri="{FF2B5EF4-FFF2-40B4-BE49-F238E27FC236}">
                <a16:creationId xmlns:a16="http://schemas.microsoft.com/office/drawing/2014/main" id="{9DFC0981-DF7A-4097-B768-BC3A3E2D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12" y="957102"/>
            <a:ext cx="4645781" cy="606443"/>
          </a:xfrm>
          <a:prstGeom prst="rect">
            <a:avLst/>
          </a:prstGeom>
        </p:spPr>
      </p:pic>
      <p:pic>
        <p:nvPicPr>
          <p:cNvPr id="10" name="Image 11" descr="Une image contenant oiseau&#10;&#10;Description générée avec un niveau de confiance très élevé">
            <a:extLst>
              <a:ext uri="{FF2B5EF4-FFF2-40B4-BE49-F238E27FC236}">
                <a16:creationId xmlns:a16="http://schemas.microsoft.com/office/drawing/2014/main" id="{2A3A3290-3C24-4B6B-A969-EC8E4A37A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" b="43243"/>
          <a:stretch/>
        </p:blipFill>
        <p:spPr>
          <a:xfrm>
            <a:off x="3718077" y="4558881"/>
            <a:ext cx="7043064" cy="1807383"/>
          </a:xfrm>
          <a:prstGeom prst="rect">
            <a:avLst/>
          </a:prstGeom>
        </p:spPr>
      </p:pic>
      <p:pic>
        <p:nvPicPr>
          <p:cNvPr id="15" name="Image 20">
            <a:extLst>
              <a:ext uri="{FF2B5EF4-FFF2-40B4-BE49-F238E27FC236}">
                <a16:creationId xmlns:a16="http://schemas.microsoft.com/office/drawing/2014/main" id="{D2ADE909-89CC-4DAA-82D1-D8291715B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886" y="1851499"/>
            <a:ext cx="4339771" cy="200111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02F61AB-4962-4E93-BC28-55CE6DB0EE60}"/>
              </a:ext>
            </a:extLst>
          </p:cNvPr>
          <p:cNvSpPr txBox="1"/>
          <p:nvPr/>
        </p:nvSpPr>
        <p:spPr>
          <a:xfrm>
            <a:off x="1796345" y="5020734"/>
            <a:ext cx="1501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Fichier .</a:t>
            </a:r>
            <a:r>
              <a:rPr lang="fr-FR" err="1"/>
              <a:t>gpx</a:t>
            </a:r>
            <a:endParaRPr lang="fr-FR" err="1">
              <a:cs typeface="Calibri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568E052-7419-4F1D-91D9-C0353A1FC094}"/>
              </a:ext>
            </a:extLst>
          </p:cNvPr>
          <p:cNvSpPr txBox="1"/>
          <p:nvPr/>
        </p:nvSpPr>
        <p:spPr>
          <a:xfrm>
            <a:off x="4824942" y="2362552"/>
            <a:ext cx="1543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Setup Arduino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0D1361D-7CB4-414B-A28C-F5BDB1E2E387}"/>
              </a:ext>
            </a:extLst>
          </p:cNvPr>
          <p:cNvSpPr txBox="1"/>
          <p:nvPr/>
        </p:nvSpPr>
        <p:spPr>
          <a:xfrm>
            <a:off x="4826706" y="1164871"/>
            <a:ext cx="1917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Boucle python </a:t>
            </a:r>
            <a:endParaRPr lang="fr-FR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8D8746-DD8C-4C26-A9E7-618E24E8FD99}"/>
              </a:ext>
            </a:extLst>
          </p:cNvPr>
          <p:cNvSpPr txBox="1"/>
          <p:nvPr/>
        </p:nvSpPr>
        <p:spPr>
          <a:xfrm>
            <a:off x="11588803" y="63252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9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56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Projet Mbot</vt:lpstr>
      <vt:lpstr>Introduction</vt:lpstr>
      <vt:lpstr>Fonctionnalités attendues</vt:lpstr>
      <vt:lpstr>Répartition du travail entre les étudiants  </vt:lpstr>
      <vt:lpstr>Présentation des résultats</vt:lpstr>
      <vt:lpstr>Fonctionnement du mbot: </vt:lpstr>
      <vt:lpstr>Fonctionnement du mbot: </vt:lpstr>
      <vt:lpstr>Récupération des données à partir du robot:  </vt:lpstr>
      <vt:lpstr>Récupération des données à partir du robot:  </vt:lpstr>
      <vt:lpstr>Récupération des données à partir du robot:  </vt:lpstr>
      <vt:lpstr>Protocole MQTT sous le Brocker Mosquitto  </vt:lpstr>
      <vt:lpstr>Mise en place de l’appli web avec visualisation des données: </vt:lpstr>
      <vt:lpstr>Page de connexion</vt:lpstr>
      <vt:lpstr>Page principale de l’application</vt:lpstr>
      <vt:lpstr>Application Mobile</vt:lpstr>
      <vt:lpstr>Mise en ligne de l’application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Mbot</dc:title>
  <dc:creator>Thomas Paredes</dc:creator>
  <cp:revision>1</cp:revision>
  <dcterms:created xsi:type="dcterms:W3CDTF">2020-05-09T12:57:07Z</dcterms:created>
  <dcterms:modified xsi:type="dcterms:W3CDTF">2020-05-10T20:25:08Z</dcterms:modified>
</cp:coreProperties>
</file>