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8f3b76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8f3b76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8f3b76c7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8f3b76c7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6550" y="217050"/>
            <a:ext cx="8520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Introdução à Hierarquia de Memória</a:t>
            </a:r>
            <a:endParaRPr sz="2500"/>
          </a:p>
        </p:txBody>
      </p:sp>
      <p:sp>
        <p:nvSpPr>
          <p:cNvPr id="55" name="Google Shape;55;p13"/>
          <p:cNvSpPr txBox="1"/>
          <p:nvPr>
            <p:ph idx="4294967295" type="body"/>
          </p:nvPr>
        </p:nvSpPr>
        <p:spPr>
          <a:xfrm>
            <a:off x="311700" y="1152475"/>
            <a:ext cx="563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Tem o objetivo principal é otimizar o desempenho do processador, minimizando o tempo de acesso aos dados necessários para a execução de programas.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Organiza os diferentes níveis de armazenamento em camadas, onde as memórias mais rápidas e de menor capacidade estão próximas ao processador, enquanto as memórias mais lentas e de maior capacidade ficam mais distantes. Essa estrutura busca um equilíbrio entre desempenho e custo.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225" y="1323150"/>
            <a:ext cx="2746324" cy="274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pt-BR" sz="2500"/>
              <a:t>Introdução à Hierarquia de Memória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675" y="3025574"/>
            <a:ext cx="3767376" cy="15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06775"/>
            <a:ext cx="8520600" cy="21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Registradores: </a:t>
            </a:r>
            <a:r>
              <a:rPr lang="pt-BR"/>
              <a:t>Rápidas e localizadas dentro do processador;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Cache: </a:t>
            </a:r>
            <a:r>
              <a:rPr lang="pt-BR"/>
              <a:t>Camada intermediária, armazena dados frequentemente acessados pela memória RAM;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RAM: </a:t>
            </a:r>
            <a:r>
              <a:rPr lang="pt-BR"/>
              <a:t>Acesso rápido, mas volátil;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Memória Secundária (HD/SSD): </a:t>
            </a:r>
            <a:r>
              <a:rPr lang="pt-BR"/>
              <a:t>Grande armazenamento, de forma permanente;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901900"/>
            <a:ext cx="5064600" cy="22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Memória Virtual: </a:t>
            </a:r>
            <a:r>
              <a:rPr lang="pt-BR"/>
              <a:t>Extensão da memória RAM através da Memória secundária, em casos “emergenciais”;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Armazenamento externo: </a:t>
            </a:r>
            <a:r>
              <a:rPr lang="pt-BR"/>
              <a:t>Pen drives, HD ou SSD externo , armazenamento em nuvem;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Armazenamento secundário e Memória externa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311700" y="1017725"/>
            <a:ext cx="4413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 sz="1800">
                <a:solidFill>
                  <a:schemeClr val="dk2"/>
                </a:solidFill>
              </a:rPr>
              <a:t>Persistência</a:t>
            </a:r>
            <a:r>
              <a:rPr b="1" lang="pt-BR" sz="1800">
                <a:solidFill>
                  <a:schemeClr val="dk2"/>
                </a:solidFill>
              </a:rPr>
              <a:t>: </a:t>
            </a:r>
            <a:r>
              <a:rPr lang="pt-BR" sz="1800">
                <a:solidFill>
                  <a:schemeClr val="dk2"/>
                </a:solidFill>
              </a:rPr>
              <a:t>Mantém dados armazenados indefinidamente, sem precisar de eletricidade;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 sz="1800">
                <a:solidFill>
                  <a:schemeClr val="dk2"/>
                </a:solidFill>
              </a:rPr>
              <a:t>Alta capacidade: </a:t>
            </a:r>
            <a:r>
              <a:rPr lang="pt-BR" sz="1800">
                <a:solidFill>
                  <a:schemeClr val="dk2"/>
                </a:solidFill>
              </a:rPr>
              <a:t>Permite o armazenamento de grandes quantidade de informação;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 sz="1800">
                <a:solidFill>
                  <a:schemeClr val="dk2"/>
                </a:solidFill>
              </a:rPr>
              <a:t>Acessibilidade: </a:t>
            </a:r>
            <a:r>
              <a:rPr lang="pt-BR" sz="1800">
                <a:solidFill>
                  <a:schemeClr val="dk2"/>
                </a:solidFill>
              </a:rPr>
              <a:t>Transporte com facilidade e pode ser utilizada como backup;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pt-BR" sz="1800">
                <a:solidFill>
                  <a:schemeClr val="dk2"/>
                </a:solidFill>
              </a:rPr>
              <a:t>Variabilidade do armazenamento: </a:t>
            </a:r>
            <a:r>
              <a:rPr lang="pt-BR" sz="1800">
                <a:solidFill>
                  <a:schemeClr val="dk2"/>
                </a:solidFill>
              </a:rPr>
              <a:t>HD, SSD, CD, DVD, Blu Ray, Pen drive, cartão de memória, Armazenamento em nuvem.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650" y="1449400"/>
            <a:ext cx="4114500" cy="2732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