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experimentos_analisis_limpio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Water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Librerías a usar:</a:t>
            </a:r>
          </a:p>
          <a:p>
            <a:pPr lvl="0"/>
            <a:r>
              <a:rPr/>
              <a:t>Leer datos</a:t>
            </a:r>
          </a:p>
          <a:p>
            <a:pPr lvl="0"/>
            <a:r>
              <a:rPr/>
              <a:t>Ver nombre de columnas</a:t>
            </a:r>
          </a:p>
          <a:p>
            <a:pPr lvl="0" indent="0">
              <a:buNone/>
            </a:pPr>
            <a:r>
              <a:rPr>
                <a:latin typeface="Courier"/>
              </a:rPr>
              <a:t> [1] "Test"                                 
 [2] "Animal"                               
 [3] "Treatment"                            
 [4] "Stage"                                
 [5] "Trial"                                
 [6] "Date"                                 
 [7] "Time"                                 
 [8] "Duration"                             
 [9] "Distance"                             
[10] "Mean.speed"                           
[11] "SE.cuadrante...time"                  
[12] "SWcuadrante...time"                   
[13] "NW.Cuadrante...time"                  
[14] "NE.cuadrante...time"                  
[15] "Annulus.NE...entries"                 
[16] "Annulus.NE...latency.to.first.entry"  
[17] "Annulus.NE...mean.distance.from"      
[18] "Annulus.NE...path.efficiency.to.entry"
[19] "Annulus.NE...CIPL"                    
[20] "Annulus.SW...entries"                 
[21] "Annulus.SW...latency.to.first.entry"  
[22] "Annulus.SW...mean.distance.from"      
[23] "Annulus.SW...path.efficiency.to.entry"
[24] "Annulus.SW...CIPL"                    </a:t>
            </a:r>
          </a:p>
          <a:p>
            <a:pPr lvl="0" indent="0" marL="0">
              <a:buNone/>
            </a:pPr>
            <a:r>
              <a:rPr/>
              <a:t>-----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jjjj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experimentos_analisis_limpio</dc:title>
  <dc:creator/>
  <cp:keywords/>
  <dcterms:created xsi:type="dcterms:W3CDTF">2023-02-13T23:48:45Z</dcterms:created>
  <dcterms:modified xsi:type="dcterms:W3CDTF">2023-02-13T23:48:45Z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