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experimentos_analisis_limpio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Water Maze - Entrenamientos</a:t>
            </a:r>
          </a:p>
        </p:txBody>
      </p:sp>
      <p:pic>
        <p:nvPicPr>
          <p:cNvPr descr="fig:  water_maze/latencia_distancia_velocid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Latencia, distancia y velocidad en entrenamientos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Water Maze - entrenamientos</a:t>
            </a:r>
          </a:p>
        </p:txBody>
      </p:sp>
      <p:pic>
        <p:nvPicPr>
          <p:cNvPr descr="fig:  water_maze/eficiencias_recortad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193800"/>
            <a:ext cx="674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Eficiencias en entrenaimentos de Water Maze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experimentos_analisis_limpio</dc:title>
  <dc:creator/>
  <cp:keywords/>
  <dcterms:created xsi:type="dcterms:W3CDTF">2023-02-14T02:21:13Z</dcterms:created>
  <dcterms:modified xsi:type="dcterms:W3CDTF">2023-02-14T02:21:13Z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