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F61FF-DFF4-4CBD-88BF-F216BBE45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F3535-F24C-430D-AF94-82E8F3FA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A1A74-E275-40D0-807B-DD4DAC7D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59C0-3871-455E-86E8-2D470B0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BA210-C55F-428C-881F-9A2937D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6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0077-3FC7-4E63-B045-A678742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1CA5F-1742-448C-9375-70348F77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3AF27-056D-4430-8FE1-A4A9336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51E66-3BF5-4FB6-8C91-8759EA23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619AE-A23C-4474-8645-AAE1CCF7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5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70F680-2DE8-408D-980E-059C9700A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FDBBFA-870C-4240-A967-76FA7FBC6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596AC-F2B7-44C6-AE6B-6589E207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C6102-7291-4347-85DE-09F6F8C8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9138-BCBE-45C7-A043-55B07F82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3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40202-26E1-40C8-86D5-18D6065D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64476-211F-482B-9797-9D25D0B2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6C014-BB1D-4002-8075-3A0B90DF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0632C-A67D-4719-A52E-15B3B608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9E805-2BE9-45A2-8A05-9BA599F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8433-1A01-4ED2-9E53-ED44AE24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07897-8196-4B0D-AC45-4FE260ED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4621D-52D7-4583-8522-2293356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4AB2A-FCE0-441A-97B0-7FDD06A9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77468-FF93-4501-B2AE-694B32C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1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D3E9-3CB2-41C7-A4BD-5FA4D895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9234C-5936-4F83-A035-2E2D951A6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688DD-B081-417E-A63E-8A0F2A74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525C1-098A-4A6E-B7D1-0BA66F61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D39AB-1BED-4441-92AF-8DD54BD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3D971-026B-4444-94AE-5111BFF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33EE3-9C06-4BF8-AFAE-8D2AD060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09531-740B-4CAE-8B5B-21989AF4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B4AD2-795E-4E12-ACAB-61AAE1D23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A6C646-4C69-4721-8FD0-ADE1579C1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CFFC1D-EC14-4289-9EB6-4E96254A9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53794-F9D7-47BB-A2BE-73556A0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DBA30D-6602-4F43-85FE-F3C981DE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FB41DF-40D1-42D8-BC73-C567DF59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5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5E0D1-C320-4B81-BACC-C1C0D012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5686E-1C88-4256-B82D-20767A95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41044-FD7B-4FCD-AFA9-E8222F00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4B9DD-289E-48B8-B62B-FC8E8426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F4D5A-E665-437D-A232-A999A1BC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F73F6-9299-47BB-B401-41ACFA3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F218A-3938-47AD-85B1-F06BA84C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3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39632-7C84-47E9-A876-B074DE18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780C3-707D-4ABA-8F6F-B48E735E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2E253-6146-4486-87C6-14D78ACC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65E2E-C53B-4EE7-B903-3A8A173C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E3037-33F3-41B2-BCA6-5AF31189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A09A3-0226-4A4E-985E-3382ADCD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3E64-9564-4FF5-89AC-A3796B6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10B364-6A74-4DF6-B12A-F6BBA2DA7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C08315-5DCE-4097-9850-2404D295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9ED8C1-FED6-49B2-9AE3-F9FC6B56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02402-BEEB-4297-B78A-F1F6C90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7C6FC-12CF-4FFD-AD00-68AC6EE0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5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E564C-3D64-4A82-94FE-4269C8DA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F938A-3B5C-43A5-83D7-B675BA3F0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5A77-F80E-4C94-9558-CD3011E09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BA4-A9FB-46DB-A584-FB299EE8F389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CBCCC-8DEB-4500-AF04-F8851741D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5BFD4-EEF1-4989-848F-096B52A51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D71A-31F0-4C1E-BC09-9CE54F4FC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4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CVPR2021/papers/Sun_Sparse_R-CNN_End-to-End_Object_Detection_With_Learnable_Proposals_CVPR_2021_paper.pdf" TargetMode="External"/><Relationship Id="rId2" Type="http://schemas.openxmlformats.org/officeDocument/2006/relationships/hyperlink" Target="https://arxiv.org/pdf/2103.15158v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E6BE612-8978-44EF-950F-FB0DE7C81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第四周汇报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CBA19B07-C028-4B55-9572-4DAB196FA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张俊强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2021/10/29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9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Faster R-CNN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系列论文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/>
              </a:rPr>
              <a:t>阅读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论文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Grid R-CNN Plus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改论文提出了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Grid R-CNN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的一些问题，提出了四点改进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编写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Faster R-CNN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Transform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Backbone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Region Proposal Network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RoI Pooling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Classification &amp; Regression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ABE72707-2E00-4E1A-B2F8-16AEC784FA01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85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钢材数据集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Faster R-CNN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ABE72707-2E00-4E1A-B2F8-16AEC784FA01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18A97-2D8D-48A1-8CA6-9D9BDAB6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62" y="2620047"/>
            <a:ext cx="4642490" cy="2824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98DCC6-AA50-4074-97BC-27018418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43" y="1139780"/>
            <a:ext cx="4545602" cy="25746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A72043-33D5-4301-8591-9A59472B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871" y="3429000"/>
            <a:ext cx="4642490" cy="25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12C0B-2313-4AB7-A4E3-3983FF57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5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下周安排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8B82-1B0D-4589-89F9-05A35259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910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 钢材数据集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Faster RCNN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实验结果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基于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FF R-CNN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钢材表面缺陷检测算法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精度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98.29 % ——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复现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论文调研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缺陷检测相关论文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Defect GAN 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2"/>
              </a:rPr>
              <a:t>https://arxiv.org/pdf/2103.15158v1.pdf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Sparse R-CNN</a:t>
            </a:r>
          </a:p>
          <a:p>
            <a:pPr marL="1371600" lvl="3" indent="0"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/>
              </a:rPr>
              <a:t>https://openaccess.thecvf.com/content/CVPR2021/papers/Sun_Sparse_R-CNN_End-to-End_Object_Detection_With_Learnable_Proposals_CVPR_2021_paper.pdf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A7069434-E09A-4CA3-AF4A-22031043B9C3}"/>
              </a:ext>
            </a:extLst>
          </p:cNvPr>
          <p:cNvSpPr/>
          <p:nvPr/>
        </p:nvSpPr>
        <p:spPr>
          <a:xfrm flipV="1">
            <a:off x="838200" y="1079036"/>
            <a:ext cx="10515600" cy="4571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accent1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9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隶书</vt:lpstr>
      <vt:lpstr>Arial</vt:lpstr>
      <vt:lpstr>Wingdings</vt:lpstr>
      <vt:lpstr>Office 主题​​</vt:lpstr>
      <vt:lpstr>第四周汇报</vt:lpstr>
      <vt:lpstr>本周工作</vt:lpstr>
      <vt:lpstr>本周工作</vt:lpstr>
      <vt:lpstr>下周安排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第四周汇报</dc:title>
  <dc:creator>Droneyee</dc:creator>
  <cp:lastModifiedBy>未 绪</cp:lastModifiedBy>
  <cp:revision>35</cp:revision>
  <dcterms:created xsi:type="dcterms:W3CDTF">2021-10-28T07:58:33Z</dcterms:created>
  <dcterms:modified xsi:type="dcterms:W3CDTF">2021-11-01T11:45:23Z</dcterms:modified>
</cp:coreProperties>
</file>