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kv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9" r:id="rId2"/>
    <p:sldId id="280" r:id="rId3"/>
    <p:sldId id="28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F1FC0-52FE-4FD0-9519-933DB61EDD41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6685B-6264-4A9E-8E77-DB109ED97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5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7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284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90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7203A-269B-426E-9519-4817F4CAB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36B8EC-86E2-4B62-8BF2-7506570B7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ABB2C-970B-4C65-98AC-03B31AC4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01EA-919A-4881-AEC1-1A88CEE21C0F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519CF-30BD-49DE-8F5F-C86024DA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F9EBF-F83F-4C9E-8934-20353C7B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07C9-04B9-4E04-8B65-C2D9E72C0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4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56D98-7209-4FA0-B628-F314A280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9C3F11-3E60-4D48-BBFD-70B4664F9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9DC26-916F-45E6-9DED-7075FAB5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01EA-919A-4881-AEC1-1A88CEE21C0F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30761-F5DA-45FE-B88E-8BC3FDA8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86ED5-5FD2-4B14-8A6C-9A246CC6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07C9-04B9-4E04-8B65-C2D9E72C0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8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B1CE59-700D-4BF4-8483-A7C0767A9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7224D5-4AA4-412B-9968-D4BEF3307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17B00-CD98-47A1-91C6-FFB953B9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01EA-919A-4881-AEC1-1A88CEE21C0F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7396F-1283-48B7-9EE7-BF90BCD5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D4F5C-C19C-4C73-89D8-AB0D88CA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07C9-04B9-4E04-8B65-C2D9E72C0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75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3AB97-C98B-4D36-AE7D-5C1404B1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FD55DA-E56C-43B2-8108-ADA21AA1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FDBD4B-E532-4D28-9FCB-B3CEB31C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01EA-919A-4881-AEC1-1A88CEE21C0F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CC90D-8227-4D6B-9CE8-0B24AFA3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C4500-EA7D-4169-BAF1-3908BED3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07C9-04B9-4E04-8B65-C2D9E72C0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7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73503-EFF1-48A7-82A2-F07F16A8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4C2656-52D2-4B65-9A43-BA86CBEEF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707EA-2E6F-4032-B39A-3077265E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01EA-919A-4881-AEC1-1A88CEE21C0F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C1AAE-7F64-41D2-A497-B31FA95A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CE373-1E23-40B3-8F2C-A618D5F0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07C9-04B9-4E04-8B65-C2D9E72C0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35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E1E65-D538-449C-B71C-996E1281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07342-5BE9-4183-99D6-430FE61E5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2D1588-1898-4C4C-B55A-9083A5397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D1BBD-9CE0-454D-9D4D-F302F523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01EA-919A-4881-AEC1-1A88CEE21C0F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337E3-E1F1-4276-BB6E-1A2BD810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9F3F0D-342D-4AF3-B304-78EF5161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07C9-04B9-4E04-8B65-C2D9E72C0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52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0B9C1-BBDD-44AD-ADC2-AF49B487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003D8D-213F-4D0A-BD76-939DF6604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797080-23BC-4A02-A68A-5C911A8C4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67FD97-2DE9-49B9-ACE9-E2F1905E9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5E37B7-D47D-41FF-A7BB-F12CC9D99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6A8574-C26F-43DD-A93F-E897B839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01EA-919A-4881-AEC1-1A88CEE21C0F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EC3FBE-9332-4D4D-A82A-C6497EFF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167E01-0043-4F8F-A368-03A44467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07C9-04B9-4E04-8B65-C2D9E72C0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2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2ACFD-4F7C-431A-937E-772E5D55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889822-DE41-4990-9ECE-4A101C7A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01EA-919A-4881-AEC1-1A88CEE21C0F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F8EFD7-3206-49E8-956B-A9C7AD63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7AAEA-1F89-4888-A24A-35F6FDF0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07C9-04B9-4E04-8B65-C2D9E72C0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1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CEC500-9A04-438C-A133-228D1EF3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01EA-919A-4881-AEC1-1A88CEE21C0F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701823-E61D-4D04-A30E-ABC9216A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FC4737-11BE-45F2-B053-2110F5AF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07C9-04B9-4E04-8B65-C2D9E72C0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22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70D91-7D4B-4BFC-9523-1269D531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B60C6-6654-452F-B546-D694AFBB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A33F80-5AB1-43F4-9C7F-306B3B7C8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C356C-2483-45BA-8695-36FF9429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01EA-919A-4881-AEC1-1A88CEE21C0F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317F08-C4D8-4CC5-8308-11553F87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E6AFBA-F237-4CB0-8B7E-ECF697A5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07C9-04B9-4E04-8B65-C2D9E72C0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16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6FF02-613F-45FB-A5CF-6EE28834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C54540-30DC-4A2F-AB75-64A0237B4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5336CF-693B-412B-BC18-D5F90CE33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907335-5697-4B81-84B9-D0844D8B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01EA-919A-4881-AEC1-1A88CEE21C0F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78F11B-2B30-42CC-B65A-3BA219388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28CE9-4820-4F3E-A33B-3E98FF8B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07C9-04B9-4E04-8B65-C2D9E72C0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4A6A15-B128-489C-940C-48CDC898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3B3EC6-CDC9-4765-BF58-A730726DA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2914D-0F21-43E3-BCF7-0E2E31055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C01EA-919A-4881-AEC1-1A88CEE21C0F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ECD0-9AD6-4B36-ABFA-6F7399BA5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08D43-0C17-458F-BE27-553799E7F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507C9-04B9-4E04-8B65-C2D9E72C0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21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86B257F-6CB1-4082-877C-7C9FC26586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6587" t="8566" r="49653" b="10431"/>
          <a:stretch/>
        </p:blipFill>
        <p:spPr>
          <a:xfrm rot="18202366" flipH="1">
            <a:off x="7909379" y="-2225308"/>
            <a:ext cx="4824564" cy="7722448"/>
          </a:xfrm>
          <a:custGeom>
            <a:avLst/>
            <a:gdLst>
              <a:gd name="connsiteX0" fmla="*/ 2553839 w 4116024"/>
              <a:gd name="connsiteY0" fmla="*/ 0 h 6588322"/>
              <a:gd name="connsiteX1" fmla="*/ 4116024 w 4116024"/>
              <a:gd name="connsiteY1" fmla="*/ 0 h 6588322"/>
              <a:gd name="connsiteX2" fmla="*/ 4116024 w 4116024"/>
              <a:gd name="connsiteY2" fmla="*/ 6588322 h 6588322"/>
              <a:gd name="connsiteX3" fmla="*/ 0 w 4116024"/>
              <a:gd name="connsiteY3" fmla="*/ 3877110 h 658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6024" h="6588322">
                <a:moveTo>
                  <a:pt x="2553839" y="0"/>
                </a:moveTo>
                <a:lnTo>
                  <a:pt x="4116024" y="0"/>
                </a:lnTo>
                <a:lnTo>
                  <a:pt x="4116024" y="6588322"/>
                </a:lnTo>
                <a:lnTo>
                  <a:pt x="0" y="3877110"/>
                </a:lnTo>
                <a:close/>
              </a:path>
            </a:pathLst>
          </a:cu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63FC21-BDB5-4C04-B754-5019AEDED525}"/>
              </a:ext>
            </a:extLst>
          </p:cNvPr>
          <p:cNvSpPr txBox="1"/>
          <p:nvPr/>
        </p:nvSpPr>
        <p:spPr>
          <a:xfrm>
            <a:off x="397276" y="489603"/>
            <a:ext cx="592732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本周工作：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深度伪造检测系统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·Qt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界面设计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程序接口设计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862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86B257F-6CB1-4082-877C-7C9FC265863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6587" t="8566" r="49653" b="10431"/>
          <a:stretch/>
        </p:blipFill>
        <p:spPr>
          <a:xfrm rot="18202366" flipH="1">
            <a:off x="7909379" y="-2225308"/>
            <a:ext cx="4824564" cy="7722448"/>
          </a:xfrm>
          <a:custGeom>
            <a:avLst/>
            <a:gdLst>
              <a:gd name="connsiteX0" fmla="*/ 2553839 w 4116024"/>
              <a:gd name="connsiteY0" fmla="*/ 0 h 6588322"/>
              <a:gd name="connsiteX1" fmla="*/ 4116024 w 4116024"/>
              <a:gd name="connsiteY1" fmla="*/ 0 h 6588322"/>
              <a:gd name="connsiteX2" fmla="*/ 4116024 w 4116024"/>
              <a:gd name="connsiteY2" fmla="*/ 6588322 h 6588322"/>
              <a:gd name="connsiteX3" fmla="*/ 0 w 4116024"/>
              <a:gd name="connsiteY3" fmla="*/ 3877110 h 658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6024" h="6588322">
                <a:moveTo>
                  <a:pt x="2553839" y="0"/>
                </a:moveTo>
                <a:lnTo>
                  <a:pt x="4116024" y="0"/>
                </a:lnTo>
                <a:lnTo>
                  <a:pt x="4116024" y="6588322"/>
                </a:lnTo>
                <a:lnTo>
                  <a:pt x="0" y="3877110"/>
                </a:lnTo>
                <a:close/>
              </a:path>
            </a:pathLst>
          </a:custGeom>
        </p:spPr>
      </p:pic>
      <p:pic>
        <p:nvPicPr>
          <p:cNvPr id="3" name="2021-09-23 23-27-47">
            <a:hlinkClick r:id="" action="ppaction://media"/>
            <a:extLst>
              <a:ext uri="{FF2B5EF4-FFF2-40B4-BE49-F238E27FC236}">
                <a16:creationId xmlns:a16="http://schemas.microsoft.com/office/drawing/2014/main" id="{068A8AB7-96A9-4D47-95C2-4C527B0D810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86B257F-6CB1-4082-877C-7C9FC26586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6587" t="8566" r="49653" b="10431"/>
          <a:stretch/>
        </p:blipFill>
        <p:spPr>
          <a:xfrm rot="18202366" flipH="1">
            <a:off x="7909379" y="-2225308"/>
            <a:ext cx="4824564" cy="7722448"/>
          </a:xfrm>
          <a:custGeom>
            <a:avLst/>
            <a:gdLst>
              <a:gd name="connsiteX0" fmla="*/ 2553839 w 4116024"/>
              <a:gd name="connsiteY0" fmla="*/ 0 h 6588322"/>
              <a:gd name="connsiteX1" fmla="*/ 4116024 w 4116024"/>
              <a:gd name="connsiteY1" fmla="*/ 0 h 6588322"/>
              <a:gd name="connsiteX2" fmla="*/ 4116024 w 4116024"/>
              <a:gd name="connsiteY2" fmla="*/ 6588322 h 6588322"/>
              <a:gd name="connsiteX3" fmla="*/ 0 w 4116024"/>
              <a:gd name="connsiteY3" fmla="*/ 3877110 h 658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6024" h="6588322">
                <a:moveTo>
                  <a:pt x="2553839" y="0"/>
                </a:moveTo>
                <a:lnTo>
                  <a:pt x="4116024" y="0"/>
                </a:lnTo>
                <a:lnTo>
                  <a:pt x="4116024" y="6588322"/>
                </a:lnTo>
                <a:lnTo>
                  <a:pt x="0" y="3877110"/>
                </a:lnTo>
                <a:close/>
              </a:path>
            </a:pathLst>
          </a:cu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63FC21-BDB5-4C04-B754-5019AEDED525}"/>
              </a:ext>
            </a:extLst>
          </p:cNvPr>
          <p:cNvSpPr txBox="1"/>
          <p:nvPr/>
        </p:nvSpPr>
        <p:spPr>
          <a:xfrm>
            <a:off x="397276" y="489603"/>
            <a:ext cx="592732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存在问题：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密钥登陆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可能显卡被占用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83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36</Words>
  <Application>Microsoft Office PowerPoint</Application>
  <PresentationFormat>宽屏</PresentationFormat>
  <Paragraphs>12</Paragraphs>
  <Slides>3</Slides>
  <Notes>3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天</dc:creator>
  <cp:lastModifiedBy>xietian</cp:lastModifiedBy>
  <cp:revision>70</cp:revision>
  <dcterms:created xsi:type="dcterms:W3CDTF">2021-07-30T08:33:22Z</dcterms:created>
  <dcterms:modified xsi:type="dcterms:W3CDTF">2021-09-24T08:52:36Z</dcterms:modified>
</cp:coreProperties>
</file>