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310" r:id="rId3"/>
    <p:sldId id="320" r:id="rId4"/>
    <p:sldId id="27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浩" initials="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 autoAdjust="0"/>
    <p:restoredTop sz="95969" autoAdjust="0"/>
  </p:normalViewPr>
  <p:slideViewPr>
    <p:cSldViewPr snapToGrid="0">
      <p:cViewPr>
        <p:scale>
          <a:sx n="138" d="100"/>
          <a:sy n="138" d="100"/>
        </p:scale>
        <p:origin x="1936" y="552"/>
      </p:cViewPr>
      <p:guideLst/>
    </p:cSldViewPr>
  </p:slideViewPr>
  <p:outlineViewPr>
    <p:cViewPr>
      <p:scale>
        <a:sx n="33" d="100"/>
        <a:sy n="33" d="100"/>
      </p:scale>
      <p:origin x="0" y="-41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1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3D06E-9A30-4963-ADF9-B4AA8C06582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A502A-5A8C-461F-B0F6-F05459232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05C03-9EC1-4562-9212-29663570CD2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7EE3-BD03-45B2-A83A-0B0984DBB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F7EE3-BD03-45B2-A83A-0B0984DBB7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0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4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200"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592C3-C541-4258-9B4D-78914EF9A4A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1216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10639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10868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343404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592C3-C541-4258-9B4D-78914EF9A4A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E33F4D88-F6D6-4BDE-892C-59F2BD2E68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592C3-C541-4258-9B4D-78914EF9A4A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592C3-C541-4258-9B4D-78914EF9A4A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592C3-C541-4258-9B4D-78914EF9A4A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592C3-C541-4258-9B4D-78914EF9A4A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E33F4D88-F6D6-4BDE-892C-59F2BD2E68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592C3-C541-4258-9B4D-78914EF9A4A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E33F4D88-F6D6-4BDE-892C-59F2BD2E68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47065" y="0"/>
            <a:ext cx="9096935" cy="59167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•"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9" y="1125540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rou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448592C3-C541-4258-9B4D-78914EF9A4A4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1" y="15673"/>
            <a:ext cx="938915" cy="965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9654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 sz="1800">
          <a:solidFill>
            <a:schemeClr val="tx1"/>
          </a:solidFill>
          <a:latin typeface="+mn-lt"/>
          <a:ea typeface="+mn-ea"/>
          <a:cs typeface="+mn-cs"/>
        </a:defRPr>
      </a:lvl3pPr>
      <a:lvl4pPr marL="1270635" indent="-29083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800">
          <a:solidFill>
            <a:schemeClr val="tx1"/>
          </a:solidFill>
          <a:latin typeface="+mn-lt"/>
          <a:ea typeface="+mn-ea"/>
          <a:cs typeface="+mn-cs"/>
        </a:defRPr>
      </a:lvl4pPr>
      <a:lvl5pPr marL="1570355" indent="-29908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800">
          <a:solidFill>
            <a:schemeClr val="tx1"/>
          </a:solidFill>
          <a:latin typeface="+mn-lt"/>
          <a:ea typeface="+mn-ea"/>
          <a:cs typeface="+mn-cs"/>
        </a:defRPr>
      </a:lvl5pPr>
      <a:lvl6pPr marL="19132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1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0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19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1215"/>
            <a:ext cx="7772400" cy="2127853"/>
          </a:xfrm>
        </p:spPr>
        <p:txBody>
          <a:bodyPr anchor="ctr"/>
          <a:lstStyle/>
          <a:p>
            <a:r>
              <a:rPr lang="zh-CN" altLang="en-US" dirty="0"/>
              <a:t>周报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方航</a:t>
            </a:r>
            <a:endParaRPr lang="en-US" altLang="zh-CN" dirty="0"/>
          </a:p>
          <a:p>
            <a:r>
              <a:rPr lang="en-US" altLang="zh-CN" dirty="0"/>
              <a:t>2021-10-6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341440"/>
            <a:ext cx="8001000" cy="4967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精读</a:t>
            </a:r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paper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What and How Well You Performed? A Multitask Learning Approach to Action Quality Assessment.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（搞清楚每一句话，每一个词）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搞清楚这篇文章的代码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调研视频流的</a:t>
            </a:r>
            <a:r>
              <a:rPr lang="en-US" altLang="zh-CN" sz="2000" dirty="0" err="1">
                <a:latin typeface="+mn-lt"/>
                <a:ea typeface="黑体" panose="02010609060101010101" charset="-122"/>
              </a:rPr>
              <a:t>mutil</a:t>
            </a:r>
            <a:r>
              <a:rPr lang="en-US" altLang="zh-CN" sz="2000" dirty="0">
                <a:latin typeface="+mn-lt"/>
                <a:ea typeface="黑体" panose="02010609060101010101" charset="-122"/>
              </a:rPr>
              <a:t>-view</a:t>
            </a:r>
            <a:r>
              <a:rPr lang="zh-CN" altLang="en-US" sz="2000" dirty="0">
                <a:latin typeface="+mn-lt"/>
                <a:ea typeface="黑体" panose="02010609060101010101" charset="-122"/>
              </a:rPr>
              <a:t>的</a:t>
            </a:r>
            <a:r>
              <a:rPr lang="en-US" altLang="zh-CN" sz="2000" dirty="0">
                <a:latin typeface="+mn-lt"/>
                <a:ea typeface="黑体" panose="02010609060101010101" charset="-122"/>
              </a:rPr>
              <a:t>paper</a:t>
            </a:r>
          </a:p>
          <a:p>
            <a:r>
              <a:rPr lang="zh-CN" altLang="en-US" sz="2000" dirty="0">
                <a:latin typeface="+mn-lt"/>
                <a:ea typeface="黑体" panose="02010609060101010101" charset="-122"/>
              </a:rPr>
              <a:t>数据集</a:t>
            </a:r>
            <a:r>
              <a:rPr lang="en-US" altLang="zh-CN" sz="2000" dirty="0">
                <a:latin typeface="+mn-lt"/>
                <a:ea typeface="黑体" panose="02010609060101010101" charset="-122"/>
              </a:rPr>
              <a:t>check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5080" y="6443506"/>
            <a:ext cx="9144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What and How Well You Performed? A Multitask Learning Approach to Action Quality Assessment.</a:t>
            </a:r>
            <a:r>
              <a:rPr lang="zh-CN" altLang="en-US" sz="1200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In CVPR,</a:t>
            </a:r>
            <a:r>
              <a:rPr lang="zh-CN" altLang="en-US" sz="1200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2019</a:t>
            </a:r>
            <a:endParaRPr lang="zh-CN" altLang="en-US" kern="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5F85E85-EB73-1049-A06B-29A47FED83C8}"/>
              </a:ext>
            </a:extLst>
          </p:cNvPr>
          <p:cNvSpPr txBox="1">
            <a:spLocks/>
          </p:cNvSpPr>
          <p:nvPr/>
        </p:nvSpPr>
        <p:spPr bwMode="auto">
          <a:xfrm>
            <a:off x="462338" y="418718"/>
            <a:ext cx="8403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5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5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5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5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85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85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85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5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defRPr>
            </a:lvl9pPr>
          </a:lstStyle>
          <a:p>
            <a:r>
              <a:rPr lang="en-US" altLang="zh-CN" sz="1800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What and How Well You Performed? A Multitask Learning Approach to Action Quality Assessment </a:t>
            </a:r>
            <a:endParaRPr lang="zh-CN" altLang="en-US" sz="2800" kern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63BBAC-807C-0C40-9A36-96DB28E5E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" y="2111207"/>
            <a:ext cx="9144000" cy="30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741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线上系统的数据搞定线上系统上线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黑体" panose="02010609060101010101" charset="-122"/>
                <a:cs typeface="黑体" panose="02010609060101010101" charset="-122"/>
              </a:rPr>
              <a:t>继续跑</a:t>
            </a:r>
            <a:r>
              <a:rPr lang="en-US" altLang="zh-CN" sz="1600" dirty="0">
                <a:latin typeface="+mn-lt"/>
                <a:ea typeface="黑体" panose="02010609060101010101" charset="-122"/>
                <a:cs typeface="黑体" panose="02010609060101010101" charset="-122"/>
              </a:rPr>
              <a:t>attention</a:t>
            </a:r>
            <a:r>
              <a:rPr lang="zh-CN" altLang="en-US" sz="1600" dirty="0">
                <a:latin typeface="+mn-lt"/>
                <a:ea typeface="黑体" panose="02010609060101010101" charset="-122"/>
                <a:cs typeface="黑体" panose="02010609060101010101" charset="-122"/>
              </a:rPr>
              <a:t>的代码，冲周六的组会</a:t>
            </a:r>
            <a:endParaRPr lang="en-US" altLang="zh-CN" sz="1600" dirty="0">
              <a:latin typeface="+mn-lt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le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</Template>
  <TotalTime>2137</TotalTime>
  <Words>115</Words>
  <Application>Microsoft Macintosh PowerPoint</Application>
  <PresentationFormat>全屏显示(4:3)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Arial</vt:lpstr>
      <vt:lpstr>Calibri</vt:lpstr>
      <vt:lpstr>Times New Roman</vt:lpstr>
      <vt:lpstr>Verdana</vt:lpstr>
      <vt:lpstr>Wingdings</vt:lpstr>
      <vt:lpstr>clean</vt:lpstr>
      <vt:lpstr>周报</vt:lpstr>
      <vt:lpstr>今日工作</vt:lpstr>
      <vt:lpstr>PowerPoint 演示文稿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方 航</cp:lastModifiedBy>
  <cp:revision>508</cp:revision>
  <dcterms:created xsi:type="dcterms:W3CDTF">2019-04-03T10:01:00Z</dcterms:created>
  <dcterms:modified xsi:type="dcterms:W3CDTF">2021-10-06T15:03:39Z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1D1542D0EDE04EE3A6EFF1CCAB613300</vt:lpwstr>
  </property>
  <property fmtid="{D5CDD505-2E9C-101B-9397-08002B2CF9AE}" pid="3" name="KSOProductBuildVer">
    <vt:lpwstr>2052-11.1.0.10337</vt:lpwstr>
  </property>
</Properties>
</file>