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9" r:id="rId1"/>
  </p:sldMasterIdLst>
  <p:notesMasterIdLst>
    <p:notesMasterId r:id="rId43"/>
  </p:notesMasterIdLst>
  <p:handoutMasterIdLst>
    <p:handoutMasterId r:id="rId44"/>
  </p:handoutMasterIdLst>
  <p:sldIdLst>
    <p:sldId id="300" r:id="rId2"/>
    <p:sldId id="341" r:id="rId3"/>
    <p:sldId id="342" r:id="rId4"/>
    <p:sldId id="343" r:id="rId5"/>
    <p:sldId id="344" r:id="rId6"/>
    <p:sldId id="345" r:id="rId7"/>
    <p:sldId id="347" r:id="rId8"/>
    <p:sldId id="348" r:id="rId9"/>
    <p:sldId id="349" r:id="rId10"/>
    <p:sldId id="350" r:id="rId11"/>
    <p:sldId id="351" r:id="rId12"/>
    <p:sldId id="354" r:id="rId13"/>
    <p:sldId id="471" r:id="rId14"/>
    <p:sldId id="473" r:id="rId15"/>
    <p:sldId id="472" r:id="rId16"/>
    <p:sldId id="463" r:id="rId17"/>
    <p:sldId id="468" r:id="rId18"/>
    <p:sldId id="469" r:id="rId19"/>
    <p:sldId id="358" r:id="rId20"/>
    <p:sldId id="359" r:id="rId21"/>
    <p:sldId id="360" r:id="rId22"/>
    <p:sldId id="361" r:id="rId23"/>
    <p:sldId id="362" r:id="rId24"/>
    <p:sldId id="363" r:id="rId25"/>
    <p:sldId id="365" r:id="rId26"/>
    <p:sldId id="467" r:id="rId27"/>
    <p:sldId id="438" r:id="rId28"/>
    <p:sldId id="439" r:id="rId29"/>
    <p:sldId id="440" r:id="rId30"/>
    <p:sldId id="441" r:id="rId31"/>
    <p:sldId id="442" r:id="rId32"/>
    <p:sldId id="474" r:id="rId33"/>
    <p:sldId id="475" r:id="rId34"/>
    <p:sldId id="476" r:id="rId35"/>
    <p:sldId id="477" r:id="rId36"/>
    <p:sldId id="478" r:id="rId37"/>
    <p:sldId id="479" r:id="rId38"/>
    <p:sldId id="480" r:id="rId39"/>
    <p:sldId id="470" r:id="rId40"/>
    <p:sldId id="443" r:id="rId41"/>
    <p:sldId id="445" r:id="rId42"/>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99" autoAdjust="0"/>
  </p:normalViewPr>
  <p:slideViewPr>
    <p:cSldViewPr>
      <p:cViewPr varScale="1">
        <p:scale>
          <a:sx n="96" d="100"/>
          <a:sy n="96" d="100"/>
        </p:scale>
        <p:origin x="19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1A9D14B-9022-4680-A16E-22F73A7C40FF}" type="slidenum">
              <a:rPr lang="en-US"/>
              <a:pPr/>
              <a:t>‹#›</a:t>
            </a:fld>
            <a:endParaRPr lang="en-US"/>
          </a:p>
        </p:txBody>
      </p:sp>
    </p:spTree>
    <p:extLst>
      <p:ext uri="{BB962C8B-B14F-4D97-AF65-F5344CB8AC3E}">
        <p14:creationId xmlns:p14="http://schemas.microsoft.com/office/powerpoint/2010/main" val="292532510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traceFormat>
        <inkml:channelProperties>
          <inkml:channelProperty channel="X" name="resolution" value="28.34995" units="1/cm"/>
          <inkml:channelProperty channel="Y" name="resolution" value="28.36879" units="1/cm"/>
        </inkml:channelProperties>
      </inkml:inkSource>
      <inkml:timestamp xml:id="ts0" timeString="2010-11-03T01:15:33.911"/>
    </inkml:context>
    <inkml:brush xml:id="br0">
      <inkml:brushProperty name="width" value="0.05292" units="cm"/>
      <inkml:brushProperty name="height" value="0.05292" units="cm"/>
      <inkml:brushProperty name="color" value="#FF0000"/>
    </inkml:brush>
  </inkml:definitions>
  <inkml:trace contextRef="#ctx0" brushRef="#br0">4723 1509</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6T09:50:07.01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FF0000"/>
    </inkml:brush>
  </inkml:definitions>
  <inkml:trace contextRef="#ctx0" brushRef="#br0">1897 2423 11050,'20'-40'128,"-20"40"1281,-20-19-127,20 19-834,-21-21 449,-18 21 0,0 21-161,-21-2-63,-19 1 32,-1 19-97,20 2-95,-19-2-257,40 1-64,-2-20-416,22 19 320,19-19-192,19 0 96,22 0 32,17 0-32,2 0-160,0 19 160,0-19 0,-1 0-32,-19 0 32,-1 0 224,-18 0 64,-1-1 417,-20 1-257,-41 1-95,2-2-65,-21 1-64,0 0-224,-19 0 0,21-1 192,17 2-512,2-21-320,-2 0-1218,41 0-737,0 0 513,20 0-896</inkml:trace>
  <inkml:trace contextRef="#ctx0" brushRef="#br0" timeOffset="230.013">1936 2740 11883,'19'0'0,"-19"0"1313,-19 20-64,0 0 225,19 0 223,-20 20-768,20-20-545,0-1 65,0 1-129,0 1 257,20-21-161,18 0-64,-16 0-159,-3-41-97,20 22-321,-18-21-639,-1 0-770,-1 20-1473,0-19-2146</inkml:trace>
  <inkml:trace contextRef="#ctx0" brushRef="#br0" timeOffset="669.0381">2215 2860 14029,'-41'79'-417,"22"-39"1218,19 20 0,0-21-289,0 21 481,-19-1-576,19 1-289,0 0 0,0-1-96,0 1-160,-22-20 64,22-21 160,0-19 384,0-19 33,0-2-513,0-19 96,-19 1-64,19-1 64,0-19-128,0-1-64,19-19 0,3-1-256,-3-19-289,20 0 257,-18 19 223,18 1 129,-20 39 0,3 0 225,-3 40 31,0 0 0,1 0 64,1 20 385,-21 20-97,0 19 65,-21 1-32,1 0-417,1 0 96,-22-1-32,2-20-192,20 1 96,-2-20-95,1 0 31,1 0-897,0-20-737,19 0-1536,0-20-1923</inkml:trace>
  <inkml:trace contextRef="#ctx0" brushRef="#br0" timeOffset="1109.063">2473 2760 12171,'0'40'3876,"0"0"-3876,0-1 416,0 21 225,-20-20 1056,20 20-255,-21-1-738,21 1-191,-19 19-257,-1 1-32,1-21-128,-2 20 0,1-39-64,20-20 97,0 0-1,0-20 224,0 0 96,0-20-191,0 0-289,0-20-128,0 0 256,0-19-257,20-20 97,-20-1 32,40-19 0,-20 0-384,20-1 160,-1 21 128,-19-1-65,1 21 161,18-1 64,-20 41 97,-19-1 63,19 20-192,-19 20 128,22-1 64,-22 21 32,0 20 161,0-1-257,-22 1 0,3-1 64,0 1 96,-1-20-288,1 0-160,-2-21-288,21-19-898,-20 20-992,20-20-2338</inkml:trace>
  <inkml:trace contextRef="#ctx0" brushRef="#br0" timeOffset="1411.0806">2690 3098 14637,'21'-20'-512,"-21"-19"608,20 18-64,-1-18 128,0-20 641,22 18 64,-22 2-385,22 19 129,-22-20-129,1 40-159,-1 0-161,-19 0 256,22 20 289,-44 0 63,22 20-287,-19-1 160,-20 1-321,18 0 352,-18-20-543,20 20 31,-22-40 96,22 19-512,-1-19-577,20 0-865,0 0-832,0 0-1506,20-19-2306</inkml:trace>
  <inkml:trace contextRef="#ctx0" brushRef="#br0" timeOffset="1719.0982">3227 2621 15822,'-20'20'-128,"1"0"993,-22 0-673,2 20 1026,-21-1 896,20 1-737,1 0-801,-2-1-255,22-19-449,19 1 128,0-2-97,19-19 97,22 20 65,-22 0 63,1 0-192,20-20 128,-20 19-160,-1 2 96,2-2 224,-21 1-128,0 0 256,-21 0 129,2 0-97,-1 0-160,-20-20-32,20 0-192,1 0-736,19 0-97,0 0-1505,0-20-1858,0 0-1890</inkml:trace>
  <inkml:trace contextRef="#ctx0" brushRef="#br0" timeOffset="2043.1168">3267 2899 11466,'0'21'3075,"-21"-2"-3075,21-19 289,0 20-129,0-20 480,21 0 161,-1 0-192,-1 0-225,20 0-128,-18-20-96,18 20-256,2-19 64,-41-2 32,19 1 128,-19 20 65,0-19-97,-19 19 96,-3-20 192,-16 20 193,18 0-161,-21 0 385,3 0 320,18 20 0,-20-1-352,20 1-193,20 1-576,0-2-64,0 1 64,20 0-32,20-20-480,18 20-1186,3-20-1249,37 0 1250</inkml:trace>
  <inkml:trace contextRef="#ctx0" brushRef="#br0" timeOffset="2626.1502">4339 2740 14285,'0'0'3395,"19"0"-4163,-19 20 1344,0 20-128,0 0 481,0 19 192,-19-19-384,19 0-160,-21 20-417,1-21 64,1 21-96,0-40 96,19-1 193,-22 1-97,22-20 257,0-20-449,-19 1-192,19-1-64,0-20 31,0-19 33,19-1-64,3 1 224,16-21-512,3-20 32,-2 1 63,1 20 193,19 0-32,-38 38 192,18 2-192,-20 39 512,2 0-288,-21 20-32,20-1 481,-40 22-417,20-2 512,-21 21-511,-18-1 63,20 1 160,-22-21-128,22 1-224,-22-20 64,22 0-320,19 0-577,-20-20-608,1 0-1666,19 0-1442</inkml:trace>
  <inkml:trace contextRef="#ctx0" brushRef="#br0" timeOffset="3125.1785">4715 2641 17520,'0'60'-384,"0"-21"704,-19 1 64,19 0 193,0 0 1089,-20-1-481,1 1-897,-2 0 0,1-20-288,20 20 64,-19-40-32,19 0 289,0 0-482,0 0-63,0-40 0,0 20-64,19-20 96,1-20 224,20 21-64,-1-41-129,2 21-159,17-1 192,-17 1 64,-3 39-64,-16 0 160,-3 0 32,0 20 96,1 0-256,-20 20 448,0 0-160,0 0-127,-20 19 95,1 21 64,-22-20-288,22-21 352,0 21-320,-1-20 64,-1-20 64,21 20-192,-20-20 192,20 0 96,0 20-288,0 0 385,0-20-225,0 19 0,20 1 192,-20 1-352,0 18 160,0-19-128,21 0-289,-21-1-447,20-19-417,-20 21-673,19-21-929,0 0-1121</inkml:trace>
  <inkml:trace contextRef="#ctx0" brushRef="#br0" timeOffset="3469.1983">5351 2483 15694,'-20'0'225,"1"19"1184,-2 1-929,-18 20 609,-2 19 801,2 1-480,-1 19-514,1-19-511,-2 19-289,41-19 0,-19-1 64,19-38-288,0 18-192,19-19-257,2-20 289,-1-20 64,-1 0-193,1-20-191,1 1 415,-2 19 225,1-19 33,-20-2 319,0 22-96,19-1 97,-19 0 63,0 20-512,0 0 160,21 0-352,-1 0 160,-1 20-289,1-20-1312,20 20-2339</inkml:trace>
  <inkml:trace contextRef="#ctx0" brushRef="#br0" timeOffset="3815.2181">6126 2760 22100,'-41'60'-32,"22"-20"0,19-1 289,-20 1-225,20 0-96,0-20-417,0 20-864,20-40-353,-1 19-736,22-38-1474</inkml:trace>
  <inkml:trace contextRef="#ctx0" brushRef="#br0" timeOffset="3918.224">6244 2621 10666,'-41'-19'5733,"41"19"-5765,0-20-1057,0 20-4036</inkml:trace>
  <inkml:trace contextRef="#ctx0" brushRef="#br0" timeOffset="4212.2406">6482 2681 15214,'-40'40'0,"20"-40"1890,1 19-1698,0-19 641,-3 20 640,22-20-448,-19 20-961,19-20 32,19 20-128,3 0 481,-3-20-481,0 20 224,22 0-160,-22-1-160,-19 1 128,20-20 192,-20 21 192,-20-2 193,1-19 159,-22 20-639,3-20 63,-3 20-96,2-20-321,18 0-703,1 0-2179,20 0-3620</inkml:trace>
  <inkml:trace contextRef="#ctx0" brushRef="#br0" timeOffset="4830.2762">7335 2860 18897,'0'0'-1729,"0"19"1697,21 1 96,-21 40 128,0-20 833,-21 19-288,21 1-97,-19-1 257,-1 1-737,1-1 0,-2 1 97,1-20-225,1-21 224,19-19 256,0 0 1,0-19-449,0-21-288,0 1 320,0-1-288,0-20 256,39-19-128,-18-1-353,18 1-31,-20-21-129,22 1 193,-2 20 256,1-1 96,-1 41 320,-18 39-128,-1 0-128,-1 0 321,0 39 95,-19 1-128,0 20 65,0-1-97,-19 1-32,0-1 96,-22-19-287,2 0 127,20-1 96,-22-18-96,22-2-544,-1-19-257,-1 0-352,2 0-576,19-19-1250,0-21-896,19 20-2083</inkml:trace>
  <inkml:trace contextRef="#ctx0" brushRef="#br0" timeOffset="5104.2919">7672 2582 16335,'22'59'32,"-22"-19"929,0 0-641,0-1 129,0 21 928,-22-20-384,22-1-192,-19-18-225,-1 18-352,1-19 321,19 0-129,0-20 417,0-20-160,0 20-545,0-20-96,19-19 160,-19 18-256,20 1 128,-1-19-32,3 19-192,16 0 128,-18 0-224,1 20-225,-2-20-768,20 20-545,-18 20-1313,-1-20-1441</inkml:trace>
  <inkml:trace contextRef="#ctx0" brushRef="#br0" timeOffset="5435.3109">8011 2879 14413,'0'20'-64,"20"-40"641,-1 20-545,1 0 32,1-19 192,-2-1 224,1 0-287,-1 20-97,2-20-32,-1 0 64,-1 20 160,-19-20 32,0 0-31,-19 20 95,-1-19 225,-1 19-1,2 0-223,-20 19 287,18 1 289,-18 0-32,-2 20-32,22 0-160,-1-1-449,1 1-64,-2-20-288,21 0 192,21 0-448,-2-1-321,20 2-224,2-21-768,19 0-866,-2-21-896,2 2-2338</inkml:trace>
  <inkml:trace contextRef="#ctx0" brushRef="#br0" timeOffset="5840.3339">8527 2780 9865,'0'-40'2530,"0"40"930,0 0-2436,-20 0-543,-20 20 768,20 20 192,-20 0-31,1-1-65,20 2-672,-3-2-545,3-19-32,0 19-192,19-18 288,0-2-416,19-19 320,0 0-192,3-19 96,16-2-417,3-18 97,-2-1-385,1 0 257,19-19-64,-19-1-1,-1-19-320,2-1-288,-2 1-192,-18-21 704,18 41 545,-20 19 385,-19 1 864,0 39 160,0-20 192,0 40-1472,-19-1-65,-1 22 1025,-20 18-353,1 1-31,-2 19-257,-17 0-32,37 1-384,-18-1 96,19 0-384,-1-19-384,21-20-225,0-1-545,21-18-1697,-1-21-993</inkml:trace>
  <inkml:trace contextRef="#ctx0" brushRef="#br0" timeOffset="6020.3442">8785 2760 16751,'-20'60'128,"1"-20"1858,-2-1-1441,1 1-1,20 0-223,0-20-225,0-1-96,0 2-737,41-21-1153,-22 0-2242</inkml:trace>
  <inkml:trace contextRef="#ctx0" brushRef="#br0" timeOffset="6163.3525">9004 2681 17264,'-20'-40'192,"-1"40"1698,21 0-1922,0-20-192,0 40-161,0-20-672,0 20-1569,0 0-2371</inkml:trace>
  <inkml:trace contextRef="#ctx0" brushRef="#br0" timeOffset="6387.3653">9182 2740 17168,'-41'-19'1858,"22"19"-65,-1 19-1312,-20 1 992,20 20 32,-18-20-608,-3 20-929,41-1 64,0 1-320,0-20-897,41 20-769,-3-40-2210</inkml:trace>
  <inkml:trace contextRef="#ctx0" brushRef="#br0" timeOffset="6797.3887">9659 2364 15438,'19'-41'865,"-19"41"1153,0 0-1025,-19 0-1057,-1 20 672,-20 1 674,20 38-1,-40 1-416,21 19-97,-1 0-351,20 1-193,-20-1-128,40-19 32,-20 0-160,20-21-64,20 1-417,20-21-383,-20 2-354,20-21-896,-1-21-1601,-20 2-1346</inkml:trace>
  <inkml:trace contextRef="#ctx0" brushRef="#br0" timeOffset="6968.3986">9420 2641 16719,'-40'0'513,"20"0"1377,20 20-2371,0-20 449,0 20 160,0 0-96,20 0-96,1 19-512,18-19-706,1 0-1216,18-20-2499</inkml:trace>
  <inkml:trace contextRef="#ctx0" brushRef="#br0" timeOffset="7309.418">9837 2760 11498,'0'-39'993,"-19"39"1538,19-20-1506,-22 20 800,3 0-287,-1 0-481,1 20 0,-2-1-224,1 21-1,1-20-319,0 20-193,19-1-256,0-19-64,19 1 32,0-2-608,1-19-225,1 0-256,18-19-384,2-2-481,-22 1 224,20 1 833,-39-1 673,21 0 192,-21 0 513,0 0 640,0 20 320,0 0-384,0 0-512,0 20-481,-21-20 384,21 40 1,-20-20-257,20-1-224,0 1-96,0 1-192,0-2-897,0-19-1058,0 20-1600</inkml:trace>
  <inkml:trace contextRef="#ctx0" brushRef="#br0" timeOffset="7720.4416">10273 2323 17680,'0'20'-480,"-19"1"1152,19 18-319,-39 0 832,17 21 352,-16-20-672,18 20-769,-20-1 96,1 1 33,18-1-450,1-19 33,1 0 32,19-40-192,0 0-193,19 0 385,1-20 256,20 0-96,20-20-96,-21 0-192,2 21 288,-2-1-224,-20 20 256,-19 0 224,21 0-32,-21 39 160,-21-19-191,2 20 127,-1-20-32,1 20 65,-22-1 191,2-18-384,-1-2 96,20 1-63,-20-20-97,20 0-224,1 0-513,19-20-768,0 1-994,0-2-1408</inkml:trace>
  <inkml:trace contextRef="#ctx0" brushRef="#br0" timeOffset="7934.4536">10571 2224 17072,'0'40'128,"-19"0"1089,-2-1-833,1 21 673,1 20 865,-22-21-256,2 20-930,1-19-223,-3 19-417,22-19 96,-22-1-320,22 1-545,19-40-448,0 0-1121,0 0-1505,19-20-417</inkml:trace>
  <inkml:trace contextRef="#ctx0" brushRef="#br0" timeOffset="8290.4742">10571 2820 15822,'0'40'97,"20"-40"607,-1 0-608,-19 19 32,41-19 257,-22 0 95,22-19-352,-22 19-32,20-20-63,2 0-66,-22 0 162,1 0 63,-20 0 32,21 0-160,-21-19 96,-21 19-96,21 0 0,-20 0 289,-19 20-1,18 0 449,-18 0 32,20 40 224,-22 0 96,2 19 320,-1-19 97,20 19-770,1 1-479,19 0 63,19-20-224,20-21-192,21 21-160,0-40-1089,20 0-321,-1 0-896,1-20-4453</inkml:trace>
  <inkml:trace contextRef="#ctx0" brushRef="#br0" timeOffset="9871.5645">11564 2820 17328,'0'0'-160,"0"0"-289,0 20-127,0-20-545,0 0-193,0 0-3971</inkml:trace>
  <inkml:trace contextRef="#ctx0" brushRef="#br0" timeOffset="9970.5702">11544 2939 10794,'0'20'2306,"0"0"-2498,0-20 96,0 0-1666</inkml:trace>
  <inkml:trace contextRef="#ctx0" brushRef="#br0" timeOffset="10985.6283">2056 4290 12812,'-21'-20'704,"1"20"1442,20 0-1185,0-21-256,20 21-32,-20 0-353,21-19 32,-1 19-32,18-20-63,3 20-1,-2 0-320,1 0 64,-20 0-32,21 0 32,-22 20 0,20-1 0,-39 22 192,21-2 160,-21 1 161,0 20 95,0-1 1,0 20-64,-21-19-385,21 20 0,0-21-128,21 1 96,-21-1-288,19-19 128,1 0 128,-1-20-32,2-1 64,-21-19-224,20 0 384,-20 0-96,-20 0 545,-1 20-705,2-20 321,-41 0-386,21 0 514,-21 21-513,0-21 544,21 19-416,-21-19-96,21 0 129,18 0-225,1 0-385,20 0-864,-19 0-193,19 0-2273,0 0-1827</inkml:trace>
  <inkml:trace contextRef="#ctx0" brushRef="#br0" timeOffset="11193.6402">1996 4805 16719,'0'-19'-32,"0"19"769,19-20-192,-19 20-193,20-20 224,21 1-319,19 19-225,-2 0-32,2 0-865,0 0-1826,0 0-2369</inkml:trace>
  <inkml:trace contextRef="#ctx0" brushRef="#br0" timeOffset="11425.6535">2750 4607 18513,'-39'20'192,"39"0"193,0 19 351,-21 2 353,21-2 32,0 0-928,0 2-290,0-2-95,21-19-705,18 0-1441,2-20-1634</inkml:trace>
  <inkml:trace contextRef="#ctx0" brushRef="#br0" timeOffset="11559.6612">2889 4468 14926,'-60'-39'1537,"41"39"-1441,0 0-704,19 0-2852</inkml:trace>
  <inkml:trace contextRef="#ctx0" brushRef="#br0" timeOffset="13326.7622">3287 4588 15214,'19'0'608,"-19"0"-479,0 0 255,0 19-448,0-19 96,0 0-416,0 0-2339</inkml:trace>
  <inkml:trace contextRef="#ctx0" brushRef="#br0" timeOffset="13449.7692">3345 4786 12972,'0'0'256,"0"0"1025,0 0-864,0 0-1506,0 0-2275</inkml:trace>
  <inkml:trace contextRef="#ctx0" brushRef="#br0" timeOffset="14140.8087">5469 4329 10858,'-20'-59'160,"-18"38"1954,18 21-513,-20 0-608,1 0 321,-2 41-65,2-2-545,-1 21 386,1 19-194,-2-19 65,2 19-384,18-19-289,21 0-288,0-1-64,21-40 64,-1 22-64,19-41-96,-18 19-128,-2-38 223,1 19-255,-1-20-32,-19-20 160,0 20 96,0 0 160,0 1-64,0-22 64,0 41 0,0-19 128,0 19 64,0 0-352,0 0-128,21 0 224,-1 0 0,19 19 0,-18-19-96,18 21-449,1-1-864,-20-20-1121,18 0-577</inkml:trace>
  <inkml:trace contextRef="#ctx0" brushRef="#br0" timeOffset="14436.8255">5866 4091 17232,'-19'0'96,"-20"20"609,18 20 63,-18-1 514,-2 20 832,-17 2-1025,17 18-257,3 0-31,16 1-64,-16-1-513,18 1-160,20-21 0,20 1-224,-1-21-96,0 1-289,22 0 97,-2-20-1186,21 0-256,0-20-864,-21 0-641,1-20-5189</inkml:trace>
  <inkml:trace contextRef="#ctx0" brushRef="#br0" timeOffset="14630.8367">6025 4508 13805,'-19'20'448,"19"0"1314,-20-1-545,1 21-128,19 0 128,-21-1-672,21-18-545,-20 18 32,20-19-737,20 0-1089,-20-1-896,21-19-1282</inkml:trace>
  <inkml:trace contextRef="#ctx0" brushRef="#br0" timeOffset="14869.8504">6304 4409 13805,'-21'0'1121,"1"20"-385,1-1 353,-22 1 64,3 20 769,-23 0-224,23 0-737,-3-1-128,22-19-449,19 0-128,-20-1-320,40 2-32,-20-21 288,19 20-288,22-20 288,-22 19-800,22-19-353,17 0-416,-17 20-994,-3-20-1408,3 0-2371</inkml:trace>
  <inkml:trace contextRef="#ctx0" brushRef="#br0" timeOffset="15127.8649">6542 4051 15534,'39'40'0,"-19"-20"1666,1 20-545,-2 19 160,-19 21 449,0-1-577,-19 20-384,-22 0-513,2 20 32,-21-19-96,20-21-192,20-19 64,1-40-128,0 0-1409,19-20-481,0 0-2434</inkml:trace>
  <inkml:trace contextRef="#ctx0" brushRef="#br0" timeOffset="15655.8952">6959 3833 15758,'0'-20'641,"0"40"-577,0-1 1313,0 41-127,0 20 639,19 19-95,-19 0-673,0 21 64,0 18-160,-19 21-448,19 0-65,-21 0-416,1 0 289,-18-20-513,38-20 256,-22-20 416,3-39-800,19-40 256,0 1-224,0-21-961,0 0-97,0-21-319,0 21-1026,19-39-2241</inkml:trace>
  <inkml:trace contextRef="#ctx0" brushRef="#br0" timeOffset="16200.9265">7176 5302 10762,'0'-19'2018,"0"-1"576,0 20-352,0 20-1409,0-20 736,0 40-287,0-21-129,0 41-128,0-21-160,-19 2-65,19-2-447,0 0-193,-20 2-192,20-22 192,0 2-673,0-3-351,0-18-866,0 0-64,0 0-768,20 0-1122</inkml:trace>
  <inkml:trace contextRef="#ctx0" brushRef="#br0" timeOffset="16366.936">7395 5560 11050,'0'60'2691,"-19"-39"-1923,-1 17 1186,-1-17-705,-18-1 737,20 20-961,-22-21-608,22-19-161,-1 0-480,20 0-641,0 0-1217,0 0-1986</inkml:trace>
  <inkml:trace contextRef="#ctx0" brushRef="#br0" timeOffset="16535.9458">7554 5659 15086,'0'20'32,"0"-20"705,0 0-673,0 0 32,0 0-385,19 0-1056,1-20-2563</inkml:trace>
  <inkml:trace contextRef="#ctx0" brushRef="#br0" timeOffset="16658.9528">7732 5679 12587,'0'21'961,"0"-21"192,0 0-1153,0 0-192,0 0 320,0 0-544,20-21-1922</inkml:trace>
  <inkml:trace contextRef="#ctx0" brushRef="#br0" timeOffset="16798.9608">7911 5659 11851,'0'20'3523,"-20"-20"-2306,20 0 128,0 0-1056,0 0 383,0 0-351,0-20-225,0 20-993,20 0-1698,1-18-2433</inkml:trace>
  <inkml:trace contextRef="#ctx0" brushRef="#br0" timeOffset="17043.9748">8110 5641 10570,'20'18'5637,"-20"2"-3555,-20 1-96,20 18-705,-19-18 256,-2 18-640,1-19-448,1 21-289,-1-22-96,-1 0-256,2-19-609,-1 20-640,20-20-1282,0 0-2242</inkml:trace>
  <inkml:trace contextRef="#ctx0" brushRef="#br0" timeOffset="17296.9893">8428 5402 18545,'-21'21'160,"1"-3"1506,1 23-737,0-2 992,-3 0-511,3 2-898,19-1-416,0-22-192,0 2-608,19 1-1026,3-21-1089,16 0-3459</inkml:trace>
  <inkml:trace contextRef="#ctx0" brushRef="#br0" timeOffset="17424.9966">8566 5302 18257,'-80'-19'1697,"61"19"-223,-1 0-898,20 0-2337,-19 0-1795,-2 19-5861</inkml:trace>
  <inkml:trace contextRef="#ctx0" brushRef="#br0" timeOffset="19690.1261">9122 4508 11627,'-20'0'384,"40"0"128,-20 0 513,41 0 128,-3 0 609,3 0-289,38-20-31,1 20-33,19 0-352,0 0-480,40 0-1,-21-20 1,22 20-1,-1-20-95,-1 20 63,1 0-416,1 0 129,-22-19 63,2 19-192,-21 0 0,0 0-192,-20-20 256,1 20-320,-20 0 320,-21 0-160,-20 0-96,2-20 96,-21 20 225,0 0-193,0-20-64,-21 20-321,2-20 193,19 0-64,-20 1 256,1 19-224,-2-20 96,21 20 64,0 0-32,0 0-32,0 0-128,0 0-33,0 0-159,21 0 128,-21 20 64,39-20 96,-20 19 32,22 1 192,-22 20-192,1-20-32,1 0 63,-21-1 33,19 1 161,-19 0-225,-19 0 416,-2 0-128,1 0-256,-19-20 288,-1 19-256,1 2-224,-2-21-513,3 0-576,-3 0-801,21 0-2018</inkml:trace>
  <inkml:trace contextRef="#ctx0" brushRef="#br0" timeOffset="20284.1601">10075 4032 11562,'0'-21'289,"-19"2"736,19 19 512,-21 0-608,1 0 192,1 19-512,-22 2-65,22-2 321,-1 1-128,20 0-161,-19 19-736,19-39 128,0 21 0,19-21-32,20 0 0,-18 0-32,18 0-449,2-21 225,-22 2 96,1-1 160,-1 20 96,-19 0 32,0-20 64,0 20 128,0 0 0,0 0-95,0 20-129,-19 0 128,-1-1-64,20 2-32,0-21-96,0 19-32,0 1-256,0-20-545,0 20-961,20-20-833,-20 0-2818</inkml:trace>
  <inkml:trace contextRef="#ctx0" brushRef="#br0" timeOffset="20503.1724">10393 3733 14093,'0'21'-160,"0"-2"1217,-19 1 192,19 20 833,-22 0-320,3-1-705,0 21-545,-1-21-224,20 21-224,-21-20-32,21 0-128,-19-21-576,19 21-994,0-20-1313,19-1-1441</inkml:trace>
  <inkml:trace contextRef="#ctx0" brushRef="#br0" timeOffset="21025.2026">10473 4111 11530,'0'-40'193,"19"20"1376,-19-20-992,19 21 672,1-1-96,1 0-705,-2 20-31,-19 0-33,20 0-64,-20 20-63,19 0 159,-19-1-96,0 2 33,-19-2-289,19 1 160,-20 0 0,1-20 0,-2 20-63,1-20-354,1-20 65,0 20-320,-3-20 320,22 0 96,-19 1-225,19 19-31,19-21 32,3 2 32,-3 19-1,0 0 161,1 19 160,1 21 65,18-20 31,-20 20 192,2 19-160,-1-19 193,-20 20-353,0-1 160,0-19-160,-20 20 128,-1-41 129,2 21 159,-1-40-32,-20 0 1,20 0-161,1-20 225,19 0-353,0 1-32,0-21-160,19 20 32,22-20 32,-2 21-64,1-1-160,19 0-32,1-1-801,-20 21-833,-1 21-1409</inkml:trace>
  <inkml:trace contextRef="#ctx0" brushRef="#br0" timeOffset="23142.3235">12715 4091 14381,'-20'-40'128,"1"40"1442,-2 0-1026,-18 20-127,-2 0 768,-17 40-224,17-1-64,-17 1-1,-2 19-63,19 1-320,3-21-449,18 1 96,-1-1-256,21-19 64,21-1-192,18-18 159,-20-21-159,3 0-96,-3 0 192,20-21-192,-18 2 159,-21-1 161,20 0-64,-20-19 128,0 18 225,0 2-193,0 19 512,0-20-63,0 20-353,0 0-512,19 20-33,-19-20 289,19 0 32,3 19 64,-3 2-320,0-21-577,1 19-544,21-19-1122,-3 0-223,-18-19-2307</inkml:trace>
  <inkml:trace contextRef="#ctx0" brushRef="#br0" timeOffset="23416.3389">13172 3912 15919,'-19'-20'320,"-3"20"1153,3 20-768,0 0 192,-41 20 800,21 20-319,-2-1-513,-19 20 63,21 0-95,-1 21-384,1-20-257,19-1-96,20 1-32,0-21-128,20 1-320,-1-21-33,1 1-544,20 0-320,-1-20-449,2-20-1152,-22 0-1186</inkml:trace>
  <inkml:trace contextRef="#ctx0" brushRef="#br0" timeOffset="23632.3514">13232 4230 10121,'0'19'4837,"0"2"-4453,-21 19 1282,21-1-545,-20 1 352,1 0-128,-22-1-800,41 1-449,-19 0-32,19 0-192,0-21-673,0 1-896,19-20-1090,3 0-640</inkml:trace>
  <inkml:trace contextRef="#ctx0" brushRef="#br0" timeOffset="23853.3643">13509 4270 14894,'-19'20'128,"-2"0"1153,-18-1-576,19 1 1120,-20 20 129,1 0-769,-2-1-256,22-19-480,0 0-257,19 0-256,0 0-193,0-20 354,19 19-514,0 2-320,1-21-416,20 0-1025,-1 0-1121,2 0-1826</inkml:trace>
  <inkml:trace contextRef="#ctx0" brushRef="#br0" timeOffset="24091.3778">13728 4051 12940,'20'20'1473,"-1"0"-896,-19 0 608,19 39-224,-19-19 672,0 20-31,0 19-641,0 1-449,-38-1-192,18 1 33,-20-21-257,20-20-192,1 2-353,-3-22-928,22-19-1922,0 0-3075</inkml:trace>
  <inkml:trace contextRef="#ctx0" brushRef="#br0" timeOffset="24474.3994">14104 3515 16944,'0'-20'672,"0"40"-800,0 39 1505,20 1 321,-20 39 192,0 20-32,0 1-705,-20 38-96,20 22-257,-39-2-383,18 20-65,2-19-160,-20-20 257,20-19-545,-3-41 352,3-39-512,19-22 640,0-17-1185,0-1-224,0-20 160,0-20-416,0-1-1217,0-17-2339</inkml:trace>
  <inkml:trace contextRef="#ctx0" brushRef="#br0" timeOffset="24884.4233">14403 5164 15342,'-20'19'577,"20"2"-257,-21-2 1474,21 21-97,-19 20-159,19-22-481,-20 3-865,20-2 128,0 2-576,20-22-705,-1 1-1249,2-20-1570</inkml:trace>
  <inkml:trace contextRef="#ctx0" brushRef="#br0" timeOffset="25024.4313">14482 5143 13708,'-19'-39'2851,"-3"19"-2883,22 0 352,0 1-512,0 19-128,0 0-257,22 0-1376,-22 0-2596</inkml:trace>
  <inkml:trace contextRef="#ctx0" brushRef="#br0" timeOffset="25244.4439">14542 5323 14221,'20'19'2210,"-20"-19"-1697,19 0 800,22 0-705,-22 0 257,20 0-512,1 0 95,-1 0-288,21-19-480,-40 19-161,20 0-704,-20 0-1217,-1 0-1250</inkml:trace>
  <inkml:trace contextRef="#ctx0" brushRef="#br0" timeOffset="25428.4544">14800 5223 13420,'0'19'192,"-21"2"1666,21-1-705,-20-1-160,20 2 513,-19 17-834,19-17-864,0 20 544,0-23-768,0-18-385,19 20-1505,-19 1-1089</inkml:trace>
  <inkml:trace contextRef="#ctx0" brushRef="#br0" timeOffset="25625.4657">15058 5164 14926,'0'19'993,"0"2"288,-20 17 96,20 3-416,-21-1 192,2-2 0,19 24-929,-20-24-31,20-17-322,0 18-1280,0-18-1313,0-3-1987</inkml:trace>
  <inkml:trace contextRef="#ctx0" brushRef="#br0" timeOffset="25785.4748">15296 5601 15150,'-60'58'1153,"41"-17"128,-22-21 193,22-1-738,-20 2 321,17-2-929,3 1-224,19-20-1761,-19 0-2051</inkml:trace>
  <inkml:trace contextRef="#ctx0" brushRef="#br0" timeOffset="25965.4851">15414 5700 20050,'0'0'-640,"0"0"-161,20 0-2082,1-21-2754</inkml:trace>
  <inkml:trace contextRef="#ctx0" brushRef="#br0" timeOffset="26110.4934">15633 5659 14926,'-40'20'864,"40"-20"290,0 21-386,0-21-255,0-21-321,21 21-448,-2 0-1506,1-20-2690</inkml:trace>
  <inkml:trace contextRef="#ctx0" brushRef="#br0" timeOffset="26255.5017">15812 5641 18129,'-20'18'576,"1"-18"1282,19 0-1185,0 0 223,0 0-703,0-18 95,0 18-288,19 0-1345,-19-21-1474,20 21-3011</inkml:trace>
  <inkml:trace contextRef="#ctx0" brushRef="#br0" timeOffset="26462.5134">16149 5641 13708,'19'18'2819,"-38"-18"224,19 20-1377,-20 21-449,-18-22 32,-22 21-352,19-20-481,-17 20-512,36-19 32,3-21-705,19 0-1056,0 0-1923,0 0-8712</inkml:trace>
  <inkml:trace contextRef="#ctx0" brushRef="#br0" timeOffset="26991.5438">16447 5242 19826,'0'0'1538,"0"0"-866,0 21 257,0-1 449,0-1-193,-19 21 160,-3 0-608,22-20-641,-19 19 480,0-19-512,19 1 32,0-21-288,0 19 288,0-19-384,0 0-481,0-19 673,19 19 96,0-21-288,22-17-96,-2 17 576,2-20-192,-22 22 64,0 0 0,3 19 128,-3 0 224,-19 19-63,19 0 95,-19 2-159,0 20 95,0-3-288,0-17 32,0-2-224,-19 1-352,19 1-1314,0-3-897,0 3-1825</inkml:trace>
  <inkml:trace contextRef="#ctx0" brushRef="#br0" timeOffset="35554.0335">984 7150 8616,'-40'20'480,"40"0"1602,-20-20 801,20 0-1250,-19 0-480,19 0-384,19 0 352,-19 0-160,39-20-288,-18 20-129,38-20-127,1 20-1,19-20-352,-19 0 32,39 20 32,-20-19-32,20-1-192,-19 20-320,-1-20-449,-19 20-576,0-21-673,-21 21-673,-19 0-1665</inkml:trace>
  <inkml:trace contextRef="#ctx0" brushRef="#br0" timeOffset="35767.0456">1579 7110 12427,'-40'0'609,"40"0"-609,-20 0 640,20 20 610,-19 0 255,0 0-288,-3 0-608,22 19-353,-19-19-64,-1 20-160,20-20-64,-19 19-192,19-18-737,0-2-608,0 1-577,0-20-705</inkml:trace>
  <inkml:trace contextRef="#ctx0" brushRef="#br0" timeOffset="36144.0672">1837 6932 13516,'60'-40'1346,"-60"40"-1731,20 19 898,-20 2 768,0-2 160,-20 21-31,20 20-514,-21-1-223,2-19-192,-1 20-257,1-1-160,-1 1-32,-1-20 32,2-1-64,19-19-481,0 0-127,19-20 320,2-20-193,-1 0-95,-1-19-129,20-1 192,-18 0-95,-1 0 288,-1 1 63,0-1 97,3 20 160,-22 20 481,19 0 63,-19 20 129,0 20-33,0-1-223,0 1-33,-19-20-160,19 19-352,0 1 96,0-20-352,0-20-769,0 20-1025,0-20-1826</inkml:trace>
  <inkml:trace contextRef="#ctx0" brushRef="#br0" timeOffset="36518.0887">2114 7289 13644,'0'40'-160,"22"-21"320,-22-19 449,0 0 256,19 0 96,0 0-513,1 0-192,20-19-127,-1-1-97,-17 0-321,16 0-31,-18 0 0,1 0-65,-21 1 225,0-1 160,0 0-32,-21 20 64,1-20 32,1 20 289,0 0 191,-3 0-63,3 20 159,-1 0 321,1 19 64,-2 1-160,1 0-161,1-1-255,19 1-257,0-20-192,0 0-96,0 0 0,19-20-609,1 0-352,20 0-512,-20 0-898,21-20-1088</inkml:trace>
  <inkml:trace contextRef="#ctx0" brushRef="#br0" timeOffset="36853.1078">2492 7091 15214,'0'39'320,"0"-19"1186,0 20-321,-19-1 32,19 1 96,-20 0-704,20-1-321,-21 1-96,21 0-256,-19-20 32,19 0-64,0 0-673,19-20-31,-19 0 415,21-20 97,18-20-96,-19 0-321,20 21 320,-20-21 161,-1 20 128,0 0 0,-19 20 160,22 0 449,-22 20 159,0 0 1,19-1-225,-19 2-191,0 18-33,0-19-32,0 0-288,19 0-96,-19-20-993,0 20-1378,20-20-1697</inkml:trace>
  <inkml:trace contextRef="#ctx0" brushRef="#br0" timeOffset="37011.1169">2870 7170 16335,'-41'40'929,"41"-40"-1602,0 19 97,0-19-1282,0 0-1217</inkml:trace>
  <inkml:trace contextRef="#ctx0" brushRef="#br0" timeOffset="37132.1234">2909 7388 17040,'-39'80'1025,"39"-80"-2339,0 20 738,0-20-1794,0 0-1506</inkml:trace>
  <inkml:trace contextRef="#ctx0" brushRef="#br0" timeOffset="37550.1475">1004 7706 17840,'-140'20'96,"102"0"1186,-3-20-1410,41 0 544,0 0 929,41 0 225,-3 0 95,42 0-255,19 0-289,40 0-192,39 20-513,61-20-32,-1 19 97,39-19-1,-17 0-63,-62 0-225,-59 0 160,-21-19-128,-19-1-128,-39 20 129,0-20-450,-21 20-479,-39 0-513,21 0-609,-42 0-480,21 0-3588</inkml:trace>
  <inkml:trace contextRef="#ctx0" brushRef="#br1" timeOffset="44566.5489">4159 7785 6053,'0'0'2274,"0"0"-160,-20 0-672,20 0-802,0 20 289,0 20 352,-19 0-192,19-1-32,-19 1-288,-3 20-128,22-21-353,-19 1-192,0 0 96,19 0-31,-20-21-65,20 2-192,0-2 128,-21-19-161,21 20-223,0-20-577,0 0-288,0 0-320,21-20-321,-21 1-1473</inkml:trace>
  <inkml:trace contextRef="#ctx0" brushRef="#br1" timeOffset="47204.6995">4120 7785 6309,'-19'0'1666,"19"0"-385,0 0-224,0 0-640,0 0-97,0 0 353,19 0 288,0 0-129,1 0-63,1 0-64,-2 0-129,20 0-95,2 0-97,19 0 129,-21 0-193,1-19 32,-1 19 161,2 0-257,-2 0 0,21-20-96,-21 20 65,1 0-1,-1 0 32,21 0-192,-21 0 64,21 0-32,-19 0 128,17 0-95,-18 0-97,-1 0 160,21 0-96,-19-20-96,17 20 256,2 0-192,-19 0-64,17 0 32,2 0 32,-21 0-32,2 0 0,19 0 0,-22 0 0,3 0 0,-2 0 0,21 0-32,-21 0 161,21 0-129,-20 0-32,-1 20-96,2-20 96,-2 0 96,1 0-64,-1 0-160,-20 0 288,42 0-288,-23 0 160,3 0 0,-2 0-32,21 0 0,-19 0 0,-3 0 192,3 0-192,17 0 64,-17 0-224,-2 0 160,21 0 64,-20 0 64,-1 0-256,21 0 96,-21 0 64,2 0-32,17 0 128,-18 0-96,-1 0-160,21 0 192,-19 20 64,17-20-256,2 0 128,0 0 32,0-20-32,-21 20 160,21 0-288,0 0 224,-21 0-96,21 0-64,-2 0 96,-17 0-64,19 0 96,-21 0 64,21-20-160,0 20-96,-21 0 128,21 0 0,-21 0 0,21 0 0,-20 0 32,18 0-32,-17-20-32,17 20 32,-17 0 192,-2 0-352,1 0 320,20 0-288,-21 0 160,2 0 0,-2 0-96,-20 0 64,22 0 0,-2 0 160,1 20-320,-20-20 320,20 0-288,-20 0 96,18 0 32,-16 0 32,-3 0-64,1 0 64,-1 20-32,2-20 64,-1 0-128,-1 0 64,-19 0 0,19 0 0,-19 0 0,0 0 192,0 0-320,20 0 160,-20 0 64,0 0 0,0 0-32,-20 0-64,20 0 129,0 0-290,0 0 257,0 0-256,-19 0 96,19 20 64,0-1 128,-19 1-288,19 0 128,0 0 0,-20 20 64,20-20 0,0 19 0,-21 1-32,21 0 0,0-20 192,0 19-256,0-19-96,0 20 224,0-20 32,0 0-96,0 20 64,0-21-64,0 1-192,0-20 224,0 20 64,0-20-224,0 0 256,21 0-256,-21 0 128,0 0 192,0 0-95,0 0-97,-21 0-129,21 0 129,0 0 0,-19-20 129,19 20-97,-20 0-161,20 0 65,-19-20 128,-3 20-96,3 0 32,0 0 0,-22 0 129,22 0-129,-20 0-161,-2 0 161,2 0 0,-1 20 161,-20-20-354,21 0 193,-2 0 0,-17 20 32,17-20 64,-19 0-224,2 20 128,-2-20 0,0 0 0,-19 19 0,20-19 0,-1 0 0,0 21 0,0-21-32,-19 0 64,21 0-32,-3 0 0,1 0-32,2 0 32,-2 0 0,0 0 0,0 0 0,-19 0 0,20 0 96,-20 0-256,19 0 256,0 0-32,0 0-224,-20 0 160,22 0 0,-2 0 0,0 0 0,2 0 96,-2 0-192,0 0 96,0 0 0,2-21 0,-3 21 0,1 0 32,0 0 0,2 0-32,-2 0 128,0 0-128,21 0-96,-21-19 96,21 19 0,-21 0-32,20 0 64,-18 0-64,17 0 64,-19 0-32,21 0 0,-21 0-32,21 0 128,-21 0-256,21 0 128,-21 0 64,0 0-64,0 0 32,2 0 64,17 19-192,-19-19 288,2 0-320,17 0 160,-19 0 0,22 0 0,-23 0 32,1 0 0,22 0 0,-22 0-32,21 0 0,-2 0 0,-17 0 0,17 0 64,2 0-64,-21 0 32,20 0 129,-18 0-322,17 0 193,2-19 0,-2 19 0,3 0 65,16 0-129,-16 0-1,18 0-607,-1 0-513,21-20-1378,0 20-2241</inkml:trace>
  <inkml:trace contextRef="#ctx0" brushRef="#br1" timeOffset="48975.8012">6482 7924 6566,'0'0'3171,"0"-19"-1153,0 19-417,-19 0-256,-2 0-480,21 0-192,-20 0 0,1 0 63,0 19 33,-22 1-64,21 0 223,-20 20 97,20 0-256,-18-1 64,38 1-224,-22-20-706,44 0 129,16 0 65,3-20-1,17 0-160,2-20-641,0 0-192,20-20-672,-20 20-1763,-21 20-1152</inkml:trace>
  <inkml:trace contextRef="#ctx0" brushRef="#br1" timeOffset="49686.8418">3087 8639 6694,'-19'0'1377,"19"-20"641,-20 20 384,20 0-640,0 0 128,0 0-481,0 0-864,20-20-161,-1 20-96,2 0 1,-1 0-97,19 0-192,1 20 224,-20-20-192,20 0 64,-1 0-256,0 0-128,2 0-321,-22 0-512,0 0-384,-19 0-513,22 0-1281</inkml:trace>
  <inkml:trace contextRef="#ctx0" brushRef="#br1" timeOffset="49902.8543">3325 8461 10570,'-19'0'160,"19"0"704,-19 19 33,-1-19-32,20 20 416,-21 0-448,2 0-416,19 20-97,-20-21-192,20 1-64,-19 0-128,19 1-128,0-2-417,0 1-480,0-20-608,0 19-1378</inkml:trace>
  <inkml:trace contextRef="#ctx0" brushRef="#br1" timeOffset="50379.8815">3068 8421 7431,'-39'40'192,"18"-1"1890,1 1 128,1 19-545,-22-19-31,22 20-481,-1-1-448,20 1-385,0-20-288,0-20 32,20 0-128,21-1 128,-3-19 64,22 0-128,0-19-288,20-1-257,-22-20 1,21 0 63,-18 0 161,-23 0 64,3-18 128,-22 17 96,-19 2 96,-19-1 32,0 0 32,-3 1 128,-16 19 129,-23 0 127,23 20-256,-22 0-63,21 0-161,-2 20-97,2-20-895,39 20-1955</inkml:trace>
  <inkml:trace contextRef="#ctx0" brushRef="#br1" timeOffset="51501.9456">3942 8898 6758,'0'0'2114,"0"0"-256,0 0-705,0 0-673,0 39 353,0-19 640,0 20-384,0 19-320,0-18-192,0 17-257,0-17-96,-20 18-32,20-19-128,0-20-64,0 0 32,-21 1-128,21-21-608,0 0-866,0 0-480,21 0-736</inkml:trace>
  <inkml:trace contextRef="#ctx0" brushRef="#br1" timeOffset="54711.1292">3901 8917 7879,'21'0'801,"-21"0"-1090,0 0 802,0 0 384,0 0 384,20 0-96,-1 0-352,-19 0-128,19 0-129,22 0-127,-21 0 127,-1 0-63,22 0-33,-3 0-256,3 0 0,-2 0 65,2 0 31,17 0-128,-18 0 64,-1-19-63,2 19-65,19 0 64,-21 0-64,1-20-32,-1 20 64,2 0 257,-2 0-257,21-20 160,-2 20-96,-17 0-224,19 0 161,-22-20-65,3 20 0,-2 0 192,21 0-384,-21 0 384,21 0 32,-20 0-223,19 0-33,1 0-32,0 0-32,-2 0 192,-17 0-192,19 0 64,-2 0 128,2-20-288,0 20 128,0 0 64,-2 0-128,-17 0 128,19 0-64,-21 0 0,21 0 0,-22 0-64,3 0 32,17 0 192,-17 0-352,19 0 288,-21 0-224,2 20 128,17-20 0,-18 0-32,-1 0 32,21 0 32,-19 0-128,17 0 257,-17 0-193,19 0-129,-2 0 290,-17 0-322,-3 0 322,22 0-193,-21 0-65,2 0 97,19 0 32,-21 0 1,21 0-33,-21 0 0,21 0 128,-20 0-224,-1 0 256,21 0-320,-21 0 256,2 0-160,-3 0 96,3 0 96,17 0-128,-17 0-64,-2 0 32,1 0 192,20 0-128,-21 0-160,2 0 128,-2 0 0,1 0-32,-1 0 64,2-20-32,-2 20 32,1 0 64,18 0-96,-17 0 64,-2 0-96,2 0 64,-3 0-96,3 0 96,-2 0-160,1 0 128,-20 0 192,19 0-352,1 0 192,-1 0 0,2 0-64,-22-20 0,22 20 192,-2 0-320,-20 0 192,2 0 96,-1 0-128,-1 0-160,0 0 352,3 0-384,-3 0 192,1 0 160,-20 0-320,19 0 192,-19 0 64,0 0-224,0 0 96,0 0 32,0 0 96,0 0 96,0 0-256,0 0 320,0 0-192,0 0-224,0 0 128,0 0 160,0 0-320,0 0 384,0 0-384,0 0 384,0 0-352,0 0 160,0 0 0,0 0 96,0 0-192,0 0 64,0 0 32,0 0 0,0 0 0,0 0 64,0 0-128,0 0 64,0 0-32,21 0 192,-21 0-192,0 0-64,0 0 96,0 0 0,0 0 0,0 0 0,0 0-32,0 0 32,0 0 32,0 0-32,0 0-32,0 0 128,0 0-224,0 0 288,0 0-160,0 0-160,0 0 320,0 0-320,0 0 160,0 0 0,0 0 0,0 0 0,0 0 160,0 0-288,0 0 128,0 0 32,0 0-64,0 0 224,0 0-352,0 0 192,0 0 128,0 0-288,0 0 160,0 0 128,0 0-128,0 0-32,0 0-192,0 0 320,0 0-224,-21 0 96,21 0-32,0 0 224,0 0-384,0 0 192,0 0 160,0 0-288,0 0 96,0 0 32,0 0 0,0 20-32,0-20 32,0 0 32,0 0-32,0 0 0,0 0 96,0 0-192,0 0 96,0 0 0,0 0-32,0 0 64,0 0-32,0 0 128,0 0-256,0 0 96,0 0 192,-19 20-320,19-20 192,0 0-64,0 0 64,0 0-32,0 0-32,0 20 192,0-20-288,0 0 256,0 0-128,0 0-128,-20 20 128,20-20 96,0 0-192,0 0 64,0 20 160,0-20-192,0 0 32,0 0 128,0 19-224,0-19 128,0 0 160,0 20-352,0-20 224,-19 20-32,19-20 32,0 20 96,0-20-160,0 20 64,0 0-192,0-20 288,0 19-256,0 1 160,0-20-96,0 20 256,-22-20-192,22 21-192,0-21 352,0 19-192,0 1 64,0-20-64,0 19-96,0-19 96,0 20 128,22-20-32,-22 21-224,0-21 352,0 20-384,0-20 224,0 0-32,0 19 160,0-19-352,0 0 192,0 20 128,0-20-288,0 0 96,0 19 32,19-19 256,-19 0-96,0 21-448,0-21 608,0 0-608,0 20 352,0-20 256,0 0-288,0 0-64,0 0 32,0 0 128,0 0-64,0 0-128,0 0-128,-19 0 576,19 0-512,0 0 160,0 0 0,0 0 160,0 0-512,0 0 608,0 0-416,0 0 352,0 0-192,0 0 0,0 0 0,0 0 32,0 0-64,0 0 128,-22 0-192,22 0 96,0 0 0,0 0-160,0 0 352,-19 0-32,19 0-256,0 0 0,-19 0 160,19 0-32,-20 0-32,20 0 0,-21 0-32,2 0 64,-1 0-32,1 0 128,19 0-160,-21 0-96,-18 0-64,19 0 416,-1 0-416,2 0 512,-1 0-448,-20 0 288,20 0-192,-19 0-96,18 0 128,-18 0 192,20 0-192,-22 0-352,3 0 544,-3 0-320,2 0 416,-21 0-288,21 0-32,-21 0-64,0 0 96,21 0 128,-21 20-448,0-20 480,21 0 0,-21 0-288,0 0 128,0 0 32,2 21-64,-2-21 32,0 0 128,2 0-224,-2 0 96,0 0 0,0 0 64,-20 0-128,22 0 32,-2 0 160,0 0-448,0 0 640,2 0-320,-22 0-96,20 0-96,0 0 192,-19 0 160,20 0-32,-1 0-448,0 0 352,-19 0 256,19 18-416,-20-18 288,22 0-288,-21 0 128,19 0 96,-20 0-128,20 0-64,2 0 128,-21 0 96,18 0-288,1 0 0,0 0 448,-19 0-384,21 0-96,-2 0 480,0 0-384,-20 0 96,22 0 0,-2 0 96,0 0-96,0 0 0,21 0-96,-21 0 224,0 0-256,2 0 224,-2-18-64,0 18-32,21 0-96,-21 18-128,21-18 416,-21 0-192,19 0 0,-17 0 96,17 0-96,3 0-288,-23 0 512,21 0-448,1 0 512,-2 0-320,3 0 161,-3 0-226,21 0 33,-18 0 96,-3 0-32,22 19 129,-1-19-290,1 0-255,19 0-929,0 0-1410,0 0-1793</inkml:trace>
  <inkml:trace contextRef="#ctx0" brushRef="#br1" timeOffset="55476.1729">5510 8878 5829,'0'0'1345,"0"-20"257,0 0-257,0 20-96,0 0 0,0-20-160,0 20 129,0 0-322,0 20-95,0 0 256,0 20 0,0-1 96,0 1-256,-20 19-320,20-19-65,0 20-159,-21 0-193,21-21 256,0 0-320,0-18-96,-20-1 385,20 0-321,0-20 32,0 0-449,0 0-319,0 0-674,20 0-1216,-20-20-1634</inkml:trace>
  <inkml:trace contextRef="#ctx0" brushRef="#br1" timeOffset="56769.2469">7217 8997 7463,'0'-20'2658,"0"20"-736,0-20-160,0 20 63,0 0-223,0 0-289,0 0-256,0 0-192,0 0-481,0 20 97,0 0 127,0 0-127,-20-1-97,20 1-32,0 0-63,0 1 31,0-2-96,0 1-96,0-1 32,0 1-160,0 1 65,0-1-33,0-20 0,0 19 0,0-19 0,0 20-32,0-20 0,0 0 32,0 0 160,0 0-288,0 0 192,0-20-64,0 20 64,20-19-128,-1-1 160,1-21-320,1 22 320,-2-1-160,1-20-96,-1 20 96,2 0 0,-1 1 64,-1-1 0,-19 20-96,20-20 32,-20 20 32,0 0-96,0 20 96,0 0-32,0-1 64,0 21 0,-20-19 32,20 18-64,0-20 96,0 1-96,0 1-64,0-1 160,0-20-32,0 0-64,0 0 0,20 0-96,-20 0 96,21-20 32,-2-1-64,1 1 0,-1 1 0,2-1 64,-1 1-256,18-2 384,-18 1-224,1 0-128,-21 20 127,19 0 194,-19 20-258,20-20 129,-20 41 225,0-22-321,0 20 384,0-19-288,0 1 32,0-1-160,0-1 160,0 1-801,0-20-832,19 0-1058,-19 19-1024</inkml:trace>
  <inkml:trace contextRef="#ctx0" brushRef="#br1" timeOffset="57909.3122">4041 8957 6598,'0'-20'1569,"19"20"-31,-19 0-33,0 0-384,-19 0-448,19 20 96,-20-20 95,20 20-191,-21 0-193,1 0-31,20-1-129,-19 1-96,0 0-63,19 1-129,-20-21 0,20 19-64,0-19-321,0 0-351,0 0-514,0 20-383,20-20-769,-20 0-2435</inkml:trace>
  <inkml:trace contextRef="#ctx0" brushRef="#br1" timeOffset="58144.3255">4199 8957 7975,'0'20'384,"-19"-20"1827,19 20-866,-41 0-160,22-1 128,0 21-320,-3-19-224,-16-2-97,18 1-255,-1-1-257,1 1-64,20 1-96,-19-21-96,19 20-352,0-20-770,0 0-415,0 0-609,19 0-1442</inkml:trace>
  <inkml:trace contextRef="#ctx0" brushRef="#br1" timeOffset="58383.3392">4397 8977 8680,'-19'0'256,"-1"20"1345,1 0-223,-22-1-1,3 21-64,-3-19-480,2 18-32,-2 0 64,3-18-257,16-1-287,-16 19-257,18-20 64,-1-19-256,21 21-545,0-21-1057,0 0-512,21 0-1217</inkml:trace>
  <inkml:trace contextRef="#ctx0" brushRef="#br1" timeOffset="58635.3536">4636 8957 5797,'0'0'3780,"-20"20"-3172,1 0 1442,-22 0-705,22 19 193,-20-19-321,-2 20-512,-19-1-33,21 2 33,-21-2 0,22 0-225,-23-18-384,42-1-192,-2 0 0,1 1-288,20-21-609,0 0-993,20 0-320,20-21-737</inkml:trace>
  <inkml:trace contextRef="#ctx0" brushRef="#br1" timeOffset="58857.3663">4855 8937 7078,'0'20'961,"-20"0"1409,-21 0-928,3 19-1,-3 1 97,-17 0-449,-2 19-161,19-18-31,-17-2-96,-2 1-320,19 0-353,2-19-160,20-3-257,-2-18-415,42 0-1378,-2 0-1057</inkml:trace>
  <inkml:trace contextRef="#ctx0" brushRef="#br1" timeOffset="59089.3796">5073 8917 11370,'-60'60'769,"20"-20"865,1-1-545,-21 2 544,0-2-384,2 21-480,17-21-449,-17 0 161,17 2-577,22-21 192,-1 1-384,20-21-513,0 0-1057,39 0-801,2-21-2690</inkml:trace>
  <inkml:trace contextRef="#ctx0" brushRef="#br1" timeOffset="59304.3919">5370 8878 11915,'-58'59'288,"-2"-19"1698,19 0-641,-17-1 321,-22 2-257,40 17-608,-20-17-545,2-2-32,36 0-96,3-18-96,0-1-160,19-20-897,19 0-1185,0-20-833,22-1-2626</inkml:trace>
  <inkml:trace contextRef="#ctx0" brushRef="#br1" timeOffset="59488.4025">5411 9017 12780,'-80'59'128,"40"-19"1569,-19 19-672,-1-18 769,20-2-513,1-20-544,-2 22-705,22-41 0,19 20-320,0-20-961,19 0-1026,2-20-1184</inkml:trace>
  <inkml:trace contextRef="#ctx0" brushRef="#br1" timeOffset="59646.4115">5469 9116 11691,'-78'80'288,"38"-60"865,1 19-384,-2-20 224,22 22 256,-22-21-769,22-20-512,19 21-512,0-21-1923</inkml:trace>
  <inkml:trace contextRef="#ctx0" brushRef="#br1" timeOffset="62539.5769">2295 9851 7302,'19'0'1890,"0"0"-512,-19 0-193,41 0-385,-41-21-255,19 21-33,20 0-31,-18 0-129,-1 0-64,19 0-31,1 0 95,-1 0 96,2 0-63,-3 0-161,3 0-32,17 0-64,-17 0 161,-2 0-1,1 0 32,-1 0-224,21 0 32,-19 0 161,17 0-97,2 0-128,0 0-32,-21 0 32,40 0-32,-18 0 32,-1 0 0,-2 0 96,2 0-64,0 0 193,0-19-321,-2 19 128,22 0 160,-20 0-160,19 0-96,-19-19 32,20 19 192,-1 0-352,1 0 192,-1 0-64,-21 0 160,22-20-320,-20 20 352,19 0-288,-19 0 64,-2 0 32,22 0 32,-20 0 0,19 0 161,-19 0-225,20 0 224,-1 0-320,1 0 352,-1 0-288,-19 0 288,18 0-96,1 0-128,1 0 64,-1-20-224,1 20 256,-1 0-128,1 0 160,-1 0-96,0-20-128,1 20 288,-1 0-320,1 0 256,-1 0-256,1 0 288,-1-21-288,1 21 128,-1 0 192,-19 0-192,20 0 32,-1 0-64,1 0 128,-1 0-128,0 0 96,1 0 1,-1 0-1,1-18-32,-1 18 32,-21 0-32,41 0 160,-19 0-192,-1-21-96,1 21 128,20-20 32,-20 20 32,-1 0-192,1-19 192,19 19-96,-20 0 0,-21-21 64,22 21 64,-1 0-96,1 0-192,-1 0 192,-19 0-32,20-20 192,-1 20-128,-19 0-160,20 0 160,-1 0-96,-21 0 128,22 0-96,-20 0-96,19 0 288,-19 0-192,0 0 32,-2 0-160,2 0 256,1 0-31,-3 0-33,-18 0-160,-1 0 96,21 0 64,-40 0-64,20 0 32,-1 0 160,-18 0-352,-1 0 224,-1 0 32,-19 0-64,0 0-224,0 0 160,0 0-545,0 0-1024,0 0-1506,0 0-3652</inkml:trace>
  <inkml:trace contextRef="#ctx0" brushRef="#br1" timeOffset="64601.6949">3822 10288 7174,'0'-21'1538,"21"21"-129,-21 0-160,0 0-160,0 0-256,0 0 544,0 21-127,0 20-65,0-3-160,0 22-417,0-20-159,-21 19-161,21 1-288,0-20 64,-20 20-32,20-41 192,0 1-384,0 0 224,0-20-64,0 0-993,0 0-576,0-20 159,20 0-511,-20 1-1955</inkml:trace>
  <inkml:trace contextRef="#ctx0" brushRef="#br1" timeOffset="67143.8404">3843 10308 7527,'0'0'-64,"19"0"1377,-19 0 160,0 0-31,20 0-225,-20 0-417,19 0-63,2 0-64,-1 0-1,-1 0-63,20 0-64,-18 0-129,-1 0-224,18 0 96,-16 0 33,16 0-97,-18 0 0,20 0-96,-1 0 32,2 0-31,-2 0 159,1 0-288,-1 0 448,2-20-448,-2 20 192,1 0-128,-1 0-128,2 0 193,-2 0 31,1 0 0,-1 0-96,2 0 160,-3 0-288,3 0 160,17 0 64,-17 0-288,-2 0 96,1 0 64,-1 0 96,2 0-224,-2 0 160,1 0 0,20 0-64,-21 0-32,21 0 96,-21 0 129,2 0-354,17 0 257,-17 0-96,-3 0-32,3 0 161,-2 0-226,21 0 226,-19 0-290,-3 0 225,3 0-96,17 0 225,-17 0-161,-2 0-160,1 0 320,20 20-256,-21-20 32,21 0 224,-21 0-288,21 0 96,-21 0 0,21 0 96,-19 0-160,-3 0 256,22 0-352,-21 0 192,21 0-32,-19 0 64,-2-20-32,21 20 128,-22 0-320,23 0 192,-23 0 32,3 0-64,19 0 32,-21 0 160,2-21-160,17 21-128,2 0 96,-20 0 192,19-18-320,1 18 160,0 0 32,-21 0-32,21 0 0,0-20-32,-22 20 64,22 0-64,-21 0 64,21 0 65,0-21-129,-21 21 64,21 0-192,-19 0 256,17 0-64,-17 0-192,-2 0 128,1 0 32,20-19-32,-21 19 0,2 0 192,-2 0-320,-1 0 128,3 0 32,-2 0-32,1 0 128,-1 0-256,2 0 288,-22 0-320,22 0 160,-2 0 0,-20 0 0,22 0 32,-2 0 128,-18 0-288,18 0 256,-20 0-288,2 0 160,-1 0 0,-1 0-32,0 0 96,3 0-96,-3 0 192,1 0-256,-1 0 96,2 0 96,-21 0-64,20 0-160,-1 0 128,-19 0 128,0 0-160,19 0-96,-19 19 256,0-19-288,0 0 160,0 0 160,0 0-128,0 0-160,0 0 320,-19 0-288,19 0 96,0 0 0,0 0-32,0 0 64,0 0 96,-19 0-288,19 0 192,0 0 32,0 0-32,0 21-192,-20-21 128,20 20 32,0-2 0,0 3 32,0-1-32,-21 20 64,21-21 0,0 2 32,0 18-256,0-18 160,0 18 32,-19 0-32,19-18 160,0 18-256,0-19 32,0 0 96,0-1-32,0 2 0,0-21 32,0 20 96,0-1-160,0-19-96,0 0 256,0 0-256,0 20 288,0-20-320,0 0 192,0 0 128,0 0-224,0 0 96,0 0-64,0 0 96,0 0-64,0 0 224,0 0-416,-20 0 384,20 0-192,0 0-160,-19 0 320,19 0-320,-22 0 128,22 0 96,-19 0-64,0 0 160,-1 0-352,-1 0 384,2 0-416,-20 0 288,18 0-64,-18 20 128,19-20-224,-20 0 64,1 0 128,-2 20-32,22-20-224,-22 0 224,2 0 32,-1 0-64,1 20-64,-2-20-32,-17 0-32,17 0 288,-17 0-352,18 0 320,1 20-160,-21-20 0,19 0 0,2 0 0,-1 0-160,-19 0 256,19 0-192,-20 0 128,21 0 128,-21 0-320,21 0 128,-21 0 32,21 0 0,-21 20 0,0-20 192,21 0-352,-21 0 160,0 0 32,0 0 32,2 0-192,-2 0 160,19 0-32,-17 0 160,17 0-128,-19 0-192,2 0 160,17 0 32,-17 0 129,18 0-194,-20 0 1,21 0 97,-2 0-33,-17 0-32,17 0-97,-19 0 226,21 0-290,-21-20 354,0 20-193,22 0-129,-23 0 97,23 0 64,-22 0-32,21 0 0,-2 0 193,-19 0-225,21-20-96,-21 20 256,22 0-224,-23 0 96,21-20 96,1 20-32,-2 0-256,-17 0 352,17 0-192,3 0 32,-22-20-128,21 20 224,-2 0-64,-19 0-193,21-20 194,-1 20 95,1 0-256,-2 0 128,2-20 0,-1 20 0,1 0 128,-2 0-224,22 0 192,-20-19-224,-2 19 160,3 0 64,-3 0-64,2 0-225,20 0 258,-22 0-130,2 0 226,18 0-322,-18 0 226,20 0-97,-22 0 32,22 0 0,-22 0 32,22 0-32,-20 0 0,18 0 32,1 0 0,-18 0-64,16 0 96,3 0-128,-20 0 128,18 0 32,1 0-224,1 0 224,-22 0-64,22 0-192,-20 0 128,18 19 32,1-19 0,-18 0 160,18 0-352,-1 20 192,-18-20-225,20 0-383,19 0-866,-21 0-1953,21 0-4580</inkml:trace>
  <inkml:trace contextRef="#ctx0" brushRef="#br1" timeOffset="67940.8859">5529 10308 6213,'0'-20'2307,"0"20"-257,0-21-161,0 21-415,0 0-353,0 0-385,0 21 257,0-1 193,0 1-418,-19 17-95,19 2-97,0-20-287,0 20-161,-20 0-96,20-21 96,0 2 0,-21 18-96,21-39-64,0 20-384,0-20-737,0 0-1410,21 0-992</inkml:trace>
  <inkml:trace contextRef="#ctx0" brushRef="#br1" timeOffset="69362.9671">5529 10329 6886,'0'0'1473,"0"0"-127,0 0-97,0 0-96,0 0-64,0 0-352,0 0-417,0 0-32,0 19 97,-19-19 31,19 19 32,0-19 33,0 21-65,0-2-95,-20-19-33,20 20-32,0-20 32,0 21-127,0-2-33,0 1-96,0-20 64,0 20-64,0-1 64,0 2-64,0-21-32,-21 20 96,21-1-96,0 1 0,0-20 32,0 20 0,0-20-32,0 19 32,0-19-32,0 21 32,0-21 0,0 0 0,0 20 32,0-20-32,0 0-32,0 0 32,0 0 0,0 0-32,0 0 32,0 0-160,0 0 224,0 19-224,0-19 224,0 0-96,0 0-96,0 0-224,0 20-545,0-20-544,0 0-353,0 20-1153</inkml:trace>
  <inkml:trace contextRef="#ctx0" brushRef="#br1" timeOffset="70275.0194">3961 10308 7334,'0'0'2371,"0"0"-706,0 0-672,0 0-352,-19 21 192,-1-21 31,-1 19-223,21 0-96,-19 2-129,-1-21-224,1 19-160,19-19 32,-21 20-160,21-20-352,0 0-769,0 0-705,0 0-897</inkml:trace>
  <inkml:trace contextRef="#ctx0" brushRef="#br1" timeOffset="70507.0327">4120 10288 7879,'-19'0'833,"19"20"1121,-22 1-545,3-2 160,-20 0-319,18 2-354,-18 18-255,20-18-64,-1-2-321,-20 1-192,20 0 0,20-1-96,-19-19-288,19 0-833,19 0-449,-19 0-992,20 0-2852</inkml:trace>
  <inkml:trace contextRef="#ctx0" brushRef="#br1" timeOffset="70726.0451">4318 10308 8744,'-20'21'736,"1"-2"-95,0 0 993,-22 2-385,2-2 384,-2 1-576,3 20-160,-3 0-160,2-21-257,-2 22-352,22-22-31,0-19-129,19 20-449,0-20-1024,0 0-385,19 0-1153</inkml:trace>
  <inkml:trace contextRef="#ctx0" brushRef="#br1" timeOffset="70943.0577">4477 10329 9865,'-20'38'224,"1"-17"897,-22-2-128,2 22 320,-1-22 161,-18 21-385,17 0-417,2-20-159,-2 19-289,3-19-160,16-1-96,22-19-576,0 0-1154,22 0-480,-3 0-1730</inkml:trace>
  <inkml:trace contextRef="#ctx0" brushRef="#br1" timeOffset="71150.0694">4676 10348 10505,'-40'19'353,"20"2"255,-19 18 545,-1-18-64,1 18 385,-2 0-417,-19 2-384,21-22-321,-1 1-192,20 0-192,1-1-288,19-19-833,0 0-929,19 0-993</inkml:trace>
  <inkml:trace contextRef="#ctx0" brushRef="#br1" timeOffset="71367.0819">4874 10329 8712,'-19'19'672,"-22"0"962,21 2-449,-18-2 64,-22 22 225,21-2-321,-2-19-481,2 20-63,-1-20-129,1 19-384,18-19-96,1-20-320,20 19-801,0-19-705,20 0-256,20-19-1921</inkml:trace>
  <inkml:trace contextRef="#ctx0" brushRef="#br1" timeOffset="71576.0937">5093 10329 10025,'-60'38'128,"21"2"1666,-21-20-705,19 20 608,-17 0-287,-2 0-609,0-1-417,21 1-224,-1-21-160,40 2-64,-20-21-737,40 0-1089,1 0-800,18-21-3652</inkml:trace>
  <inkml:trace contextRef="#ctx0" brushRef="#br1" timeOffset="71767.1048">5271 10329 9577,'-60'38'1153,"21"-17"-545,-1 18 449,1 1-256,-2 0 416,-17-21 0,17 22-544,-19-2-417,41-19-224,-20-1-192,39 2-577,0-21-864,0 0-1474</inkml:trace>
  <inkml:trace contextRef="#ctx0" brushRef="#br1" timeOffset="71965.1161">5331 10388 10858,'-99'60'993,"39"-21"-673,20 0 705,1 2-160,-21-2 416,40-19-865,1-1-352,-2 2-224,21-1-1185,21-20-1281</inkml:trace>
  <inkml:trace contextRef="#ctx0" brushRef="#br1" timeOffset="72144.1264">5391 10487 11370,'-79'60'96,"38"-21"1218,-19-19-386,41 19 482,-20-18-802,18-1-544,1-1-224,20-19-1057,20 0-1666</inkml:trace>
  <inkml:trace contextRef="#ctx0" brushRef="#br1" timeOffset="72291.1347">5469 10606 11755,'-58'80'224,"17"-61"-512,22 1-417,-1-20-3555</inkml:trace>
  <inkml:trace contextRef="#ctx0" brushRef="#br1" timeOffset="74895.2836">2295 10267 8071,'-22'-18'385,"22"18"1600,0 0-799,0 0-1,-19 0-192,-1 18-65,1 3-223,-22-1 320,22 20 320,0 0-352,-22 20-32,22-21-448,-1 21-289,20-21-352,0-19 128,20 0-32,-1-20 32,0 19 128,3-19-256,-3 0-385,0 0 1,1-19 31,1-1-63,-2 0 95,-19 1 161,20-1 160,-20-1 224,0 21-96,-20-19 96,20-1 96,0 20 225,0 0 191,0 0-95,-19 0-97,19 0-640,0 0 192,19 0 192,-19 0-128,20 0-128,-1 0 288,3 0-320,-3 0-96,0 0-353,-19 0-704,20 20-865,20-20-1185</inkml:trace>
  <inkml:trace contextRef="#ctx0" brushRef="#br1" timeOffset="75254.3043">2711 10130 12011,'-21'0'384,"21"0"929,-20 0-512,1 18 512,0 3 65,-3-1-161,3 20-64,0-2-320,-1 24 32,1-24-193,-2 2-576,21 20 0,-20-20-96,20-21 65,0 22-98,20-22-63,-20 1-224,0-20-321,21 20-480,-2-1-64,1-19-288,-1 0-225,0 0-224,3-19-1184</inkml:trace>
  <inkml:trace contextRef="#ctx0" brushRef="#br1" timeOffset="75715.3307">2769 10249 8936,'0'-20'865,"0"20"1281,0 0-224,0 0-577,0 20-833,0-20 385,-19 39 64,19-19-160,0 1-193,0-2-191,0 0-385,0 21 128,-19-20-192,19 1 64,0-21-320,0 19-737,0-19-961,0 0-288,0 0-641</inkml:trace>
  <inkml:trace contextRef="#ctx0" brushRef="#br1" timeOffset="75972.3454">2950 10208 11594,'-22'0'161,"22"21"703,-19-21 290,-1 20 479,1-2-416,-2 3-416,1-1-192,20 1-1,-19-2-223,19-19-257,0 19-160,0 2 64,0-21 64,19 19 0,-19-19-128,20 20 128,1-20-224,-2 21-353,1-21-608,-1 0-576,-19 0-449,22 0-1089</inkml:trace>
  <inkml:trace contextRef="#ctx0" brushRef="#br1" timeOffset="76277.3627">3048 10049 10666,'20'0'64,"-1"0"1089,-19 0 160,0 21 609,21 19 32,-21-2-577,0 3-576,0 19-65,0-1-255,-21 0-257,21 1 64,-19 0-95,-1 0-65,1-21 32,-2-19-64,21 19-288,-20-18-705,1-21-544,19 20-898,0-20-832</inkml:trace>
  <inkml:trace contextRef="#ctx0" brushRef="#br1" timeOffset="76540.3778">3306 10348 15534,'0'0'417,"0"0"-546,0 0 97,0 0 129,0 19-65,0-19-1218,0 0-2817</inkml:trace>
  <inkml:trace contextRef="#ctx0" brushRef="#br1" timeOffset="76678.3857">3325 10487 14733,'-19'20'-288,"19"-20"224,0 0 64,0 0-865,0 0-3523</inkml:trace>
  <inkml:trace contextRef="#ctx0" brushRef="#br1" timeOffset="80122.5826">4696 9393 6021,'0'-19'1762,"0"19"-161,0 0-448,0 0-224,0 0-224,0 0 0,0 0-161,0 0 65,0 0-1,0 0-127,0 0 63,0 0-31,0 0-161,0 0 0,0 0-95,0 0-65,0 19 64,0-19-96,-20 0 32,20 0 1,0 21-1,0-21 0,-19 20 0,19-20-32,0 20 193,-21-20-321,21 0 192,0 21-64,-20-3 0,20-18 0,0 19-96,0-19 161,-19 0-289,19 21 160,0-21-64,0 20 32,0 1 224,-20-21-384,20 18 224,0 2 64,0 1 0,-21-2 65,21 1-129,0-20-32,0 21-192,0-3 352,0-18-224,0 21-96,0-21 288,0 20-320,0 0 288,0-20-224,0 20 224,0-1-224,0-19-32,0 19 225,0 2-258,0-21 129,0 20 97,0 0-65,0-20-96,0 20 0,0-20 64,0 19 160,0-19-192,21 21-96,-21-2 64,0-19 224,0 20-352,0-20 352,0 21-352,0-21 128,20 20 64,-20-20 0,0 18-32,0-18 32,0 21-32,0-21-32,0 0 64,0 19-32,19-19 0,-19 0 192,0 21-256,0-21 0,0 20 192,0-20-128,0 0 64,0 0-64,20 18-160,-20-18 224,0 0-64,0 21 96,0-21-64,0 0-160,0 0 320,0 0-384,0 0 192,0 0 128,0 0-128,0 20-96,0-20 96,0 0 0,0 0 0,0 0 0,0 19 0,0-19 160,0 0-320,0 0 256,0 0-192,0 0 128,0 0 0,0 0 96,0 0-160,0 0 64,0 0 32,0 0-32,-20 0 0,20 0 32,0 0-64,-19-19 0,19 19 193,0 0-290,-20 0 97,20-20 0,-21 20 32,21-21 1,-19 21-1,19-18 96,-20 18-192,20-20 32,-19 20 32,19 0 160,-21-21-160,21 21-128,0 0 160,-20 0 64,20-19-96,0 19-96,0 0 64,0 0-32,0 0 96,0 0-257,0 0 129,0 0 96,0 19 0,0-19 0,20 21 32,-20-21-32,0 20 32,21-2 0,-21-18 129,0 21-322,19-21 193,-19 20 129,20-20-290,-20 19 193,19-19-128,-19 0 96,21 0-32,-1 0 193,-20 0-289,19-19 256,-19 19-96,20-20-96,-20 20 96,21-21-32,-21 3 0,19-23 32,-19 22 0,0-2-32,20 3-32,-20-2 32,0-1 0,19 21-32,-19-20 96,0 20-224,0 0-224,19 0-1026,3 0-896,-3 0-2915</inkml:trace>
  <inkml:trace contextRef="#ctx0" brushRef="#br1" timeOffset="83555.7791">4636 10745 5925,'0'0'1826,"0"0"-737,0-20-577,-20 20-63,20 20 448,0-20-97,0 0 33,0 20-64,0-20 32,0 0 31,0 20-127,0-20-192,0 20-65,0-20 0,0 20-159,0-1 63,0 1-128,0 1 65,20-2-161,-20 1 64,0 0 0,0-1-96,21 1 0,-21 1 0,19-2 32,-19 1 97,0 0-225,20 0 256,-20-1-352,19-19 192,-19 21 0,19-2-96,3 1 160,-3 0-320,-19-20 224,19 20-64,1 0 32,1 0 64,-1-1-192,-1 1 96,0-20 32,-19 20-32,22 0 160,-3 0-160,0-20-192,1 20 352,1-1-128,-2-19-192,1 20 288,-1-20-96,2 20-224,-1-20 224,-1 21 128,1-21-256,1 0 96,-2 0 0,1 19 32,-1-19 128,2 0-256,-1 0 128,-1 20 96,1-20-192,20 0 321,-20 0-321,-1 0 352,2 0-288,-1 0 320,-1 0-160,0 0-128,1 0 128,1 0-63,-1-20 127,-1 20-32,0 0-128,3 0 160,-3-19-192,0 19 192,1 0-192,1-21 129,-2 21-65,1 0 128,-1-20-256,-19 20 96,22-20-96,-3 20 128,0 0-32,1-19-64,1 19 32,-2-20 160,1 20-288,-1-20 192,-19 20-128,21-20 96,-1 20-32,-1-20 0,1 20 129,1-20-258,-2 20 129,-19-19 129,20 19-290,-20 0 97,19-20 129,2 20-97,-21-20 96,20 20-64,-20 0-32,19-20 192,-19 20-320,19-20 128,-19 0 32,22 20 0,-22 0 96,19-19-256,-19 19 160,20-21-32,-20 21 192,0 0-192,0-19-192,19 19 192,-19 0 0,0-20 96,0 20-160,19-20 256,-19 20-192,0 0 0,22 0-96,-22-20 64,0 20 32,0 0 96,0 0-32,0-19-224,0 19 192,19 0-32,-19 0 160,0 0-256,0 0 128,0 0-32,0 0 0,0-21 0,0 21 32,0 0 128,0 0-256,0 0 96,0 0 0,0 0 0,0 0 0,0 0 0,0 0 192,0-20-352,0 20 128,0 0 32,0 0 0,0 0 160,0 0-160,0 0-160,0 0 256,0 0-192,0 0 96,0 0 32,0 0 32,0 0-64,0 0 192,-19 0-192,19 0-192,0 0 384,0 0-256,-22 0-64,3 0 96,19 20-32,-19-20 96,-1 21-64,-21-21 64,22 19-32,0-19 96,-1 0-64,-1 20-96,2-20 64,19 0 64,-20 0-32,20 0-96,0 0 128,0 0 32,0 0-288,0 0 128,0 0 128,0 0-320,0 0 416,20 0-352,-20 0 192,19 0 0,2 0 0,-1-20 0,-1 20 0,0 0 128,22-19-160,-21 19 32,-1 0-64,0-21 64,3 21 0,-3 0-32,0-20 32,-19 20 64,20 0 64,-20 0-288,21 0 96,-21 0 96,0 20-64,19-20 64,-19 21-32,0-21-32,0 19 64,0 1 0,0 0 224,0 0-352,20-1 288,-20-19-256,0 21 224,0-21-288,0 0 160,0 19-32,0-19 0,19 0-224,-19 0-609,22 0-1056,-22 0-1731,19 0-5124</inkml:trace>
  <inkml:trace contextRef="#ctx0" brushRef="#br1" timeOffset="85564.894">6680 10288 6758,'0'0'2338,"0"0"-512,0 0-737,0 0-352,0-21-1,0 21 65,21 0-64,-21-18 31,0 18-63,0-20-64,20 20-65,-20-21-127,0 2 63,19-1-159,-19-1 191,19 3-416,-19-2 257,0-1-193,0 2 0,22-2 0,-22 3-160,0-2 96,0-1 128,19 1-288,-19 1 96,0-2 1,0 2 159,20-1-224,-20 0 64,0 0-128,0-1 256,19 2-288,-19 0 128,0-1 96,0 0-32,0 0-192,0-1 256,0 3-160,0-3-128,0 1 192,0 1-64,0-2 128,0 1-224,0 20 128,0-18 0,0-3-32,-19 21 96,19-20-128,0-1 64,-20 2-32,20 19 0,0-18 128,0 18-128,-19-21-128,19 21 128,0-20 0,0 20 160,-22 0-128,22-20-128,0 20 224,0 0-256,0 0 128,-19 0 161,19 0-514,0 0 513,0 0-320,0 0 160,0 0 192,0-21-31,0 21-514,0 0 738,0 0-417,0 0-129,0 0 161,0 0-32,0 0 32,0 0-256,0 0 448,0 0-192,0 0-64,0 0 192,0 0-96,0 21-64,0-21 64,0 0-64,-19 20-128,19-20 352,0 20-320,0 1 128,-20-3 0,20-18 160,0 19-288,-21 2 128,21-1 96,-19 1 0,19-21-128,0 18 32,-20-18-128,20 20 160,0-20-32,0 0 128,0 0-224,20 0 289,-20 0-129,0-20-225,0 2 354,19-3-193,-19 21-32,0-20 32,21-1-161,-21 2 322,0 1-290,0 18 129,20-21 65,-20 1-162,0 20 65,19 0 0,-19-20 0,19 20 64,-19 0-64,22 0-224,-22 20 480,19 0 1,1-20-161,-1 21-64,0-3 352,3-18-160,-3 19 0,0-19-160,1 21 64,1-21-64,-21 0 65,19 20-226,-19-20-1184,20 0-1409,-20 0-5158</inkml:trace>
  <inkml:trace contextRef="#ctx0" brushRef="#br1" timeOffset="90443.173">14938 7567 6470,'0'0'929,"0"20"160,-20-20 96,20 20-321,0 0-223,-19-1-64,19 21-65,0-20-192,0 20 33,0-1-1,0 1-32,0 20-95,0-21 63,0 21 0,19 0-32,-19-1-63,0 21 95,20-21 96,-20 20-224,0-19 1,21 20 95,-21-1 64,0 0-128,0 1-64,0 19 65,19-19-33,-19 19-128,0-20 64,0 20-32,0 1-32,0-20 160,0 19-32,-19 0 64,19 20 1,0-19-225,0-1 192,-21 20-32,21-19 0,-20 19-32,20-20-32,-19 1 65,19-1 31,-20 20 96,20-20-288,-21 21 96,2-21 192,19 0-288,-20 1 96,1-1 97,19 0-289,-21-20 320,21 1-352,0 0 320,-20-1-352,20 20 192,-19-20-64,19 1 128,-20 19 0,20-19 288,-21-1-448,21 1 128,-19-1-64,19-19-256,-20-1 256,20-19 448,0 0-544,0-1 192,0 21-192,-19-21 96,19 21 0,0-20 0,0-21 0,19 22 128,-19-22-288,0 1 128,0 0-96,0 0-288,20 0-193,-20 0-768,0-20-1186,0 0-1280</inkml:trace>
  <inkml:trace contextRef="#ctx0" brushRef="#br1" timeOffset="91610.2397">14959 7686 5733,'0'-20'1153,"0"20"-512,0 0 223,0 0 1,0 0-288,19 0 31,1 0-63,-1 0-65,22 0 33,-3 0-225,3 0 32,19 0-31,-2-20-65,2 20 96,39 0 65,-19 0 31,40-19-224,-2 19 128,2-20 1,18 20 95,1-20-128,-20 20 33,20-20-33,1 20 32,19-20-160,-1 20-63,-20-20 127,21 20-64,0 0-96,0-20-32,19 20 32,2 0 0,-1-19-32,-1 19-32,0 0 32,0 0 0,3 0 64,-3 0 0,0 0-64,-19 0 32,19 0 33,1 0-65,-1 0 32,2 0 32,-1 0-128,-1 0 64,0 0-32,-19 0 0,19 0 32,3 0-32,-3 0 0,-19 0 32,0 0-32,0 0 32,-1 0 0,-1 0-32,2 0 32,0 0 0,-19 0-32,-1-20 32,-1 20-64,1 0 64,1 0-32,0 0 32,-22 0-32,-39 0 0,1 0 0,-1 0 0,20 0 32,0 0-32,21 0 0,-2 20 0,2-20 0,-21 0 0,19 0 0,-17 0 32,-2 0-64,-20 0 32,20 0-32,-39 19 32,-2-19-64,3 0-513,-21 0-544,-1 0-672,-20 20-65,3-20-2178</inkml:trace>
  <inkml:trace contextRef="#ctx0" brushRef="#br1" timeOffset="92554.2937">14660 12870 6566,'0'0'1505,"0"0"-1056,-19 0-289,19 0 544,0 0 161,0 20 320,0 0-128,0 20-32,0-21-32,0 41-160,0-20 0,0 20-64,-19 18-193,19 2-31,0 0 63,0 19-159,-22-20-97,22-19-256,0 20 160,0-21-96,0-19-352,-19 20 609,19-20-738,0-1 353,-19-18 225,19-3-642,0 2-576,0-20-608,0 0-705,0 0-2211</inkml:trace>
  <inkml:trace contextRef="#ctx0" brushRef="#br2" timeOffset="96565.5231">15513 8779 7110,'0'0'737,"0"0"1857,0 0-992,0 0-33,21 19-383,-1-19-386,-1-19-351,1 19-1,1-21-96,-2 21-127,1-19-161,-1-2 32,2 2-96,-21 19 96,20-20-32,-20 1 32,0-2-64,-20 21-32,-1-20 64,2 20-64,-20 0 0,18 0 128,-18 0 225,-2 20-1,22 1 64,-1 18 129,1 1 31,-2 0-127,21-1 31,-20 1-288,40 0-95,-20-21-1,40 21-160,-20-40 224,20 20-64,-1 0-577,2-20-383,-2 0-642,1 0-1184,-1-20-674</inkml:trace>
  <inkml:trace contextRef="#ctx0" brushRef="#br2" timeOffset="96856.5399">15970 8619 12267,'0'0'513,"0"20"-193,0 1 1602,0-2-225,-19 20 193,19 1-897,0 0-480,0 0-129,0-20-192,0 20-64,0-21-96,19-19 96,-19 0 353,20 0 288,1-19-577,-1-21-64,18 20 64,-16-20-256,16 0 96,-18 0-416,-1 21-289,2-1-736,-1 1-353,-1 19-576,1 0-32,-20 0-1122</inkml:trace>
  <inkml:trace contextRef="#ctx0" brushRef="#br2" timeOffset="97225.561">16209 8818 6149,'0'0'2883,"19"0"-1698,-19 0 769,0-20-1057,0 20-160,20 0-289,1 0-320,-2-19-96,1 19-32,-1-21 96,2 21-96,-1-19 0,-1 19 0,0-21 0,3 2 0,-22 19 0,0-20 128,0 1-128,0 19 96,-22 0 289,3-21 384,0 21-1,-1 21 129,-1-2-64,2 1-32,-1-1-161,1 21 193,-2-19-192,1 18-289,20-19-160,0 0-224,0 0-32,20 0-32,1-1-481,-2-19-672,1 0-1057,20 0-897,-20 0-2210</inkml:trace>
  <inkml:trace contextRef="#ctx0" brushRef="#br2" timeOffset="97547.5794">16606 8679 11659,'0'0'1569,"0"20"1,0-1 383,-19 2-479,-3 19 95,22-21-640,-19 21-288,19-20-641,-19 0 192,19 19-320,0-19-64,0 0-353,19-20-256,0 0 321,3-20 288,-3 0 64,0 1-97,22-21 257,-21 0-128,18 1 160,-16 18-64,-3 2 385,0 19 159,-19 0 129,20 0 160,-20 19-129,0 21-223,0 0 31,-20-20-608,20 20 192,0-21-192,20 1-769,-20 0-1569,21 0-2531</inkml:trace>
  <inkml:trace contextRef="#ctx0" brushRef="#br2" timeOffset="99325.6811">17996 8540 10025,'0'-20'-32,"-20"0"2082,-1 20-481,-18 0-191,20 20-97,-22 20-256,2-1 64,-1 22 96,-20-3-288,21 22-96,-2 0-289,2-1-192,20-19-223,19-21 31,19-19-128,20-20 96,-18 0-192,18 0-193,2-20-255,-22 0 127,1-19 65,-20 19 160,19 0 32,-19-20 160,21 21 128,-21 19-288,0-20 192,20 20 0,-20 0 128,19 0-32,-19 0-288,19 0 192,3 0-64,-3 20-224,0-20-833,1 19-961,1-19-833,-1 0-1761</inkml:trace>
  <inkml:trace contextRef="#ctx0" brushRef="#br2" timeOffset="99619.6978">18352 8461 9929,'0'-40'1537,"0"40"289,-19 0 352,-1 0-384,-1 20 160,-18 19-545,1 1-576,16 0 96,-17 19-129,-1 21-95,20-21-224,1 21-225,19-20-160,-19 19 0,38-39-32,0 19-576,1-38-1,1 18-576,18-20-160,-20-19-353,3 0-1216,16 0-738</inkml:trace>
  <inkml:trace contextRef="#ctx0" brushRef="#br2" timeOffset="99873.712">18511 8599 12459,'0'0'1057,"0"20"449,0 21 800,-19-22-737,-1 20-95,-1 1-513,2 0-513,-1 0-256,20 0-256,-19-20 32,19-1-352,0 1-545,19-20-705,1 0-1216,-1 0-225,2-20-1954</inkml:trace>
  <inkml:trace contextRef="#ctx0" brushRef="#br2" timeOffset="100091.7249">18769 8580 12075,'0'0'673,"-39"19"1280,20 1-223,-22 0-32,2 20-33,-1-20-384,-21 20-320,23 0-352,18-21-65,20 1-287,0 20-161,0-40-64,20 20 64,-1-20 32,0 20-576,22-20-33,-2 19-832,2-19-577,-22 0-1249,22 0-897</inkml:trace>
  <inkml:trace contextRef="#ctx0" brushRef="#br2" timeOffset="100340.7391">19007 8441 13612,'20'20'0,"-20"-1"2050,0 1-224,0 40-160,0-21 31,-20 22-928,1 18-513,-20 0-96,18-19-32,1-1 65,1 1-289,0-40-1,19-1-927,-22 1-450,22-20-1537,0 0-384</inkml:trace>
  <inkml:trace contextRef="#ctx0" brushRef="#br2" timeOffset="101012.7776">19226 8044 11146,'20'0'609,"-20"0"1761,19 19-480,-19 41 96,0 0-193,0 19-159,-19 20-321,19 1-544,-20 38-353,1 2 193,-3-1-161,-16 19-288,18-19 161,-1-19-353,2-41 352,-1 1-288,20-22 32,0 4 64,0-44 0,0 2-384,0-20-353,0 0-384,20 0-832,-20-20-1699,19-19-5348</inkml:trace>
  <inkml:trace contextRef="#ctx0" brushRef="#br2" timeOffset="101690.8161">19366 9414 11338,'0'0'1153,"0"-21"1025,0 21-288,0 0-416,-22 21 287,22-1-448,0 0-384,0 19-384,-19-20 31,19 22 65,-19-2-545,19 2 160,-20-22-256,20 22 32,0-23-96,0 3-480,0-1-577,0-20-513,20 0-992,-1 0-1250</inkml:trace>
  <inkml:trace contextRef="#ctx0" brushRef="#br2" timeOffset="101860.8261">19544 9693 11242,'-19'59'1185,"-3"-39"-352,22-20 769,-19 20-129,0-1 417,-1 0-609,-1 2-1025,1-21-64,1 0-352,19 0-352,0 0-1346,0 0-1665</inkml:trace>
  <inkml:trace contextRef="#ctx0" brushRef="#br2" timeOffset="102040.8364">19684 9772 12075,'-22'0'2274,"22"0"-1890,0 0 770,0 0-450,0 0-416,0 0-288,22 0-832,-22 0-1731,19 0-5284</inkml:trace>
  <inkml:trace contextRef="#ctx0" brushRef="#br2" timeOffset="102195.8451">19840 9772 10377,'0'0'609,"0"0"480,0 0 512,0 0-608,0 0-736,0 0-353,0 0-1154,22 0-2657</inkml:trace>
  <inkml:trace contextRef="#ctx0" brushRef="#br2" timeOffset="102313.8519">19999 9752 13612,'0'0'833,"-19"0"769,19 0-33,0 0-480,0 0-192,0 0-641,0-20-320,19 20-416,-19 0-1282,22 0-1729</inkml:trace>
  <inkml:trace contextRef="#ctx0" brushRef="#br2" timeOffset="102745.8767">20218 9772 13901,'0'20'512,"-19"-1"1506,19 0-320,-19 2-321,-3-1-128,3 0-993,19 0-256,-19-20 64,-1 19-224,-1-19-448,21 21-834,0-21-1312,0-21-1154</inkml:trace>
  <inkml:trace contextRef="#ctx0" brushRef="#br2" timeOffset="103026.8927">20476 9533 14285,'0'0'1057,"0"0"609,0 0 448,0 20-353,-19 1-287,-1 17-225,-1 2-673,2-20-480,-1 1-31,20-3-1,0 3-417,20-1-736,-20-20-1601,40 0-2371</inkml:trace>
  <inkml:trace contextRef="#ctx0" brushRef="#br2" timeOffset="103186.9017">20616 9393 15758,'-20'-19'1698,"20"19"192,-21-18-1378,21 18-448,0 0-192,0 0-2050,0 0-6534</inkml:trace>
  <inkml:trace contextRef="#ctx0" brushRef="#br2" timeOffset="105115.0119">20755 8878 13901,'0'0'416,"0"0"-704,20 0 864,-1 0 641,41 0 321,0 0-289,-2 0-576,2 0-161,20 0-127,-20 0 127,19 0-128,-21 0-31,22 20 127,-20-20-288,0 0-192,0 0 289,-21 0-289,2-20 224,-3 20-224,3 0 64,-41 0 0,19 0 96,-19 0 32,0-20 161,0 20-449,-19-20 128,-2 20-96,1 0 64,1-20 32,0 20-32,-22-20 0,21 20 32,1 0-32,-2-19 128,1 19-256,1 0 288,19 0-288,0-21 64,19 21-97,-19 0 161,41 0 0,-22 0-32,20 21 32,-17-21 129,-3 19-322,20 1 289,-39 0-192,21 20 96,-21-20 32,0-1 0,0 1 97,0-20-1,-21 20 192,1 0-256,1-20-64,-22 20 192,22-20-288,-20 0 64,18 0-224,1 0-64,1 0-353,19 0-96,0 0-928,0 0-994,0 0 161,19 0-737</inkml:trace>
  <inkml:trace contextRef="#ctx0" brushRef="#br2" timeOffset="105541.0364">22383 8660 10954,'19'-41'192,"-19"21"1089,-19 20-96,-2 20-64,-18 0 353,-2 1 31,-17 18-288,17 1 1,3 19-129,-3 1-385,2-1-480,39-19-63,-21 0-65,42-1-160,-21-19 0,20 0 64,-20 1-481,19-21 33,0-21-33,22 21 225,-22-40-224,-19 21 383,20-1 162,-20 0-194,0-20 226,0 40-1,0-20 160,0 20 128,0-19 33,0 19-481,21 0 160,-21 0-160,20 19-33,-1-19 1,0 20-448,3-20-545,16 0-1345,-18 20-769,1-20-3876</inkml:trace>
  <inkml:trace contextRef="#ctx0" brushRef="#br2" timeOffset="105850.0543">22740 8500 11370,'19'-20'4132,"-19"1"-3427,0 19 512,0 0-96,-19 19 224,-1 1 33,-1 0-546,-18 40 33,-2-21-288,3 41 63,-1-21-31,18 1-545,1 20 0,20-21 0,0 1-128,0-1 160,20-19-224,1-1-577,-2-19-384,20 1-224,-20-1-1057,3-20-705,-3 0-801</inkml:trace>
  <inkml:trace contextRef="#ctx0" brushRef="#br2" timeOffset="106135.0706">22959 8679 14477,'0'0'641,"0"0"-129,0 0 289,0 20 1057,-22-1-321,3 21-384,0 0-608,-1 0-225,-21-20-224,22 20-64,0-1-96,19-19-448,0 0-609,0 0-1538,0-20-800,38 0-4260</inkml:trace>
  <inkml:trace contextRef="#ctx0" brushRef="#br2" timeOffset="106369.0837">23096 8739 14637,'-19'19'32,"-1"-19"1025,1 21 673,-2-2 96,1-19-385,1 40-672,0-20-513,-3 0-64,22 0 97,0-1-386,0 1 226,22 0-193,-22 0-33,19-20-351,0 20-801,1-20-449,1 20-1120,-2-20-802</inkml:trace>
  <inkml:trace contextRef="#ctx0" brushRef="#br2" timeOffset="106829.1103">23255 8580 12075,'19'0'480,"3"0"1250,-22 0-225,19 19 449,-19 1-352,0 0-289,0 20-480,-19 20-481,-3-1 65,-16 21-449,-1-1-33,-2-19-447,22-21-1090,0 2-2241,19-22-6503</inkml:trace>
  <inkml:trace contextRef="#ctx0" brushRef="#br2" timeOffset="107351.1401">23592 8321 15342,'22'-39'96,"-22"19"224,0 20 1,0 0 1440,0 40-95,-22 0-65,3 19-511,19 1-258,-19 19-191,-1 20-289,-1 1-192,1-1 33,1 20-65,0 0-32,-22 1 128,22-21-160,-1-20 0,-1-19-512,21-1-1,-19-19-704,19 1-256,0-23-609,0 2-1634,-20-20-1408</inkml:trace>
  <inkml:trace contextRef="#ctx0" brushRef="#br2" timeOffset="107624.1557">23712 9393 17648,'-19'21'0,"-22"-1"1057,22 21 641,0-4-481,-3 4-705,22-2-415,-19-19-1,19 20-897,19-20-1441,3 1-2819</inkml:trace>
  <inkml:trace contextRef="#ctx0" brushRef="#br2" timeOffset="107768.164">23910 9356 14894,'-39'-41'224,"-1"21"192,20-1-384,1 21-128,19 0-544,0 0-1122,0 0-3331</inkml:trace>
  <inkml:trace contextRef="#ctx0" brushRef="#br2" timeOffset="108027.1788">23831 9553 18417,'0'21'256,"21"-21"64,-21 0 481,19 0 32,1 0-288,-1 0-257,2 0-384,-1 0-96,19 0-609,-20 0-416,22 18-705,-22-18-673,0 0-1921</inkml:trace>
  <inkml:trace contextRef="#ctx0" brushRef="#br2" timeOffset="108219.1898">24088 9434 13164,'0'0'1313,"-19"20"-448,19 1 801,-19-3 127,-1 1-255,20 2-898,-21-1-255,2 1-385,19-3 0,-20 23-224,20-22-898,0 1-1472,-19 1-1954</inkml:trace>
  <inkml:trace contextRef="#ctx0" brushRef="#br2" timeOffset="108429.2017">24288 9475 18833,'19'0'64,"-19"18"321,0 1 1280,0 2 289,0-1-384,0 1-1122,-19 17-288,0 2-64,-3-20-288,22 19-801,0-18-1313,0 19-2787</inkml:trace>
  <inkml:trace contextRef="#ctx0" brushRef="#br2" timeOffset="110167.3012">16327 11023 21075,'0'0'0,"0"20"321,21-20-1058,18 20-1121,2-20-2017</inkml:trace>
  <inkml:trace contextRef="#ctx0" brushRef="#br2" timeOffset="110313.3095">16666 10666 14541,'-41'-40'641,"22"20"-481,0 20 96,19 0-224,0 0-64,-22 0-288,22 20-1378,0-20-2626</inkml:trace>
  <inkml:trace contextRef="#ctx0" brushRef="#br2" timeOffset="110611.3266">16825 10666 10281,'0'20'1922,"0"-20"-1217,-21 0 1088,1 19-736,1-19 705,0 20-417,-3 0-384,22 0-416,-19-20-289,19 20-96,0 0-288,19 0 352,3-1-320,-3 1 128,0 1 0,1 18-32,1-19 224,-21-1-224,0 1-32,0 1 257,-21-2-65,-18-19-224,-2 20 128,3-20 64,18 0-192,-21 0 128,22 0-480,0 0-481,19 0-1922,0-20-1089</inkml:trace>
  <inkml:trace contextRef="#ctx0" brushRef="#br2" timeOffset="111413.3724">16406 10825 6854,'0'0'1922,"0"-20"224,0 20-384,-19 0-225,19 0-384,0 0-96,-19 20-128,19-1-32,-20 1 0,20 1-545,-21 18-256,21-19 96,0-1-736,21 1-2051,-21-20-7014</inkml:trace>
  <inkml:trace contextRef="#ctx0" brushRef="#br2" timeOffset="112243.4198">17955 10785 13420,'-20'-20'32,"1"0"705,0 20 192,-3 0 96,3 0 416,0 20-352,-22 0-352,2 0 32,-1 19 63,1 2-191,19-22-193,-1 21-255,21-21-33,0-19-320,0 20 320,21-20-224,18-20 0,2 20-609,-2-19 128,21-21-383,-22 21 63,3-2 448,-2-18 193,-18 19 0,-1 0 96,-20 0 96,19 20 64,-19 0 256,-19 0 129,-1 0 351,-1 20-95,-18 20-97,20-1 225,-22 1-320,22-20-193,19 19-192,0-19-64,0 1-192,19-2-769,22 1-1730,-3-20-2273</inkml:trace>
  <inkml:trace contextRef="#ctx0" brushRef="#br2" timeOffset="112907.4578">18889 10963 12459,'0'-19'1922,"0"38"-1762,0 1 1314,-19 1-449,19 18 512,0-19-224,0 19-192,-22 1-640,3 0-1,19 20-416,-19-21 0,-1 1 33,20 19 31,-21-39-224,1 21 96,20-41 96,0 0 96,0-21-256,0 1 224,0-19-320,0-1 192,0 0 96,20-19-288,1 19 128,-1-40 0,-1 1-417,0 19 129,22-18 96,-2 18 192,1 20 0,-1 0 160,2 20-128,-22 0 192,20 20 0,-39 20 225,21 20-257,-21 0 192,0 19-64,0-19-95,0 19 159,-21-18-288,2 18 160,-1-39 289,1 20-289,-22-40-64,2 19 224,-1-19-448,20 0 224,-18-19-288,38 19-32,-22-40-352,22 20-257,0 0-640,22 0-834,-3 1-2241</inkml:trace>
  <inkml:trace contextRef="#ctx0" brushRef="#br2" timeOffset="113304.4805">19366 10725 13933,'-22'0'128,"22"20"1025,0 0 705,0 0 63,0 20-223,0-1-481,-19 1-512,19 0-64,0-1-417,0 1 160,-19 0-320,19-1 385,0-18-385,0-2 96,0-19-32,0 0 96,0 0-160,0 0 224,19-19-256,-19-2 1,19-18 127,-19-1-224,22 0 96,-22 1 32,19-1 32,0 21-96,1-2 64,1 1-32,-1 1-32,-1 19-64,0 0-160,22 0-545,-22 0-801,1 19-768,20 1-2082,-20 1 32</inkml:trace>
  <inkml:trace contextRef="#ctx0" brushRef="#br2" timeOffset="113594.4971">19684 11123 13484,'0'-40'257,"0"20"223,19-20 641,0 21-128,1-22 288,-1 22-384,2-1-481,-1 20 65,18 0-1,-16 0-95,-3 20 31,1-1-128,-20 1 193,-20 20-321,20 0 224,-41-1-63,22-18-33,0-2-224,-1-19 32,-20 20 0,20-20-64,1-20-320,0 1-641,19-2-576,0 2-1538,19-1-833</inkml:trace>
  <inkml:trace contextRef="#ctx0" brushRef="#br2" timeOffset="114354.5406">20139 10526 11210,'0'-59'545,"19"40"1376,-19-2-671,0 21 607,22 0-704,-22 40 289,0-20-577,0 40-65,-22-21-63,22 20-192,0 21-33,-19-20-320,19 19-160,-19-19 32,-1-1 32,20-19 129,-21 0-193,21-40-32,0 0-192,0 0 192,0-20-193,21 0 129,-1-20-32,-1 20-96,22-19 0,-22 19 32,20 1 192,-18-2-224,-2 21 320,1 21-288,-20-2 192,19 1 64,-19 19 0,-19 2 32,19-2-64,-39-19 64,18 19 32,1-18 32,-18-2-192,16-19 96,-16 0-128,18-19 32,20 19-160,-21-21-224,21-18-321,21 19-736,-21-19-545,20 18-1025,-1-18-993</inkml:trace>
  <inkml:trace contextRef="#ctx0" brushRef="#br2" timeOffset="114576.5534">20536 10367 16303,'0'21'-64,"0"-2"769,0 1 223,0 20 450,-19 19 415,-3 1-479,3-1-578,0 1-383,-1 20-33,-1-21-64,-18 21-192,20-21 96,0 1-512,-3-1-256,22-38-417,0-2-865,0 1-1922,0-20-1120</inkml:trace>
  <inkml:trace contextRef="#ctx0" brushRef="#br2" timeOffset="114973.5761">20575 10983 11819,'0'40'2210,"0"-40"-2082,0 20-32,21-20 96,-1 20 481,-1-20-129,0 0-416,3 0-96,16 0-128,-18-20 0,21 0-256,-22 20 96,0-19 160,3-2 96,-22 1 32,0 1 0,0-1 0,-22 0 32,3 1 192,19 19 224,-19 0 417,-1 0 417,-1 0-97,1 0 0,1 19-160,0 21-64,-3-21-224,22 22-225,0-22-160,0 21-95,0-20-257,0-1-160,22 2 96,-3-2-289,0 1-832,1-20-96,1 0-320,-1 0-1186,-1 0-672,0 0-3876</inkml:trace>
  <inkml:trace contextRef="#ctx0" brushRef="#br2" timeOffset="115448.6033">21073 10805 12684,'19'0'1825,"-19"0"-127,0 0 31,0 20-63,-19 19-32,-2-18-417,21 18-352,-20 0-97,1-19-447,0 20-257,-3 0 64,3-20 64,-1 20-320,1-40 96,19 19 0,0-19-289,19 0-95,1-19 224,-1-2 96,22 2-96,-22-1 31,1-20 33,20 21 128,-20-2 0,-1 1-64,1 1 192,1 19-160,-21 0 449,0 0 31,0 19-95,-21 1-225,21 1 192,-20-2-96,20 1-32,0 0-160,0-20 161,0 0-193,20 0 32,1 0-96,-2 0-65,1 0 258,-1 0-161,2-20-97,-21 20 161,20 0 0,-20 0-64,19 20-64,-19 0 192,0-1-256,0 21-64,0-20-449,0 0-1056,0 0-1442,19 0-1666</inkml:trace>
  <inkml:trace contextRef="#ctx0" brushRef="#br2" timeOffset="115866.6272">21747 10686 17136,'0'-20'865,"0"20"544,0 20-640,-19-1 800,19 21-192,-21 0-191,21 0-290,-20-1-447,20 1-353,-19 0 32,19-1-96,-19 1 0,19 0-448,0-1-769,0-18-1218,0-2-2690</inkml:trace>
  <inkml:trace contextRef="#ctx0" brushRef="#br2" timeOffset="116041.6371">21649 11361 21204,'0'39'320,"0"-39"224,0 0-383,19 20-65,-19-20-737,0 0-2594</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6T09:56:42.567"/>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5628 8103 11819,'21'0'352,"-21"0"-352,0 0 448,0 0 353,0 0 448,0 0-128,0 0-576,19 0-1,1-20 225,-1 20-192,3 0-65,-3 0 65,20 0-257,1 0 32,-1 0 97,21-20 95,-19 20-351,17 0 63,2 0 96,20-19 129,-20 19-353,19 0 192,-21-20-160,22 20-32,-20 0 32,0 0-224,19-20 128,-19 20 161,-2 0-289,22 0 320,-1 0-224,-19 0 192,20 0-320,-1 0 256,1 0-128,-1 0-160,-19 0 160,20 0 0,-41 0 32,21 0-64,-2 0 32,-18 0 96,21 0-256,-23 0 160,3 0 128,-2 0-128,-20 0-160,22 0 288,-22 0-288,1 0 288,1 0-320,-21 0 320,0 0-160,0 0 32,0 0-160,0 0 417,0 0-385,0-20 224,0 20-128,-21 0-96,21-20 96,-20 20 0,1-20 32,-1 0-64,-1 20 32,2-19 64,-20-1-128,18 20-129,-18-20 289,-2 20-192,22 0 96,-1-20-32,1 20 64,-2 0-32,21 0 193,0 0-418,0 0 193,0 0 0,21 0 96,18 20 64,2-20-256,-3 20 96,3-20 32,17 20 160,-17-1-160,-2 1-96,1 0 96,-20 0 129,-1 0-226,2 0 226,-1 0-258,-20-1 258,0-19-194,-20 20 258,-1 0-321,-18-20 128,-1 20-65,-19-20 162,-1 0-354,20 20 225,1-20-64,20 0-288,-3 0-129,22 0-768,-19 0-513,19-20-1505,0 20-1986</inkml:trace>
  <inkml:trace contextRef="#ctx0" brushRef="#br0" timeOffset="879.0501">6482 7369 13420,'0'-40'385,"0"40"1088,0 0 225,0 0-770,0 0 674,0 0-417,0 19-704,0 2 95,-19 18-192,19-19-95,0 20-97,-21-20-128,21-1-32,0 1 64,0-20-96,0 20-32,0-20 160,21-20-160,-2 0 64,1 1 0,-1-1-32,22-20 64,-22 0-160,22 21 96,-22-21 0,1 40 0,-1-20-32,-19 20 64,21 20 224,-21-1-127,0 2-65,-21 18 128,21 1 0,-19-20 0,19 19-64,0-19 96,0-20-191,0 0-162,0 20 129,19-40 96,2 20 97,-1-20-289,-1-19 64,22 19 192,-22 0-385,1 0 129,18 0 64,-16 1 0,-22 19 128,19 0-128,-19 19-64,0 1 96,19 20 160,-19-20-256,-19 0 224,19-1-256,0 1 32,0-20-480,0 20-385,19-20-865,-19 0-1153,0 0-1537</inkml:trace>
  <inkml:trace contextRef="#ctx0" brushRef="#br0" timeOffset="1041.0595">7039 7428 12780,'0'40'1249,"0"-20"-128,-22-1 641,22 1-738,-19 0 450,19 0-737,0 0-705,0-20-96,-20 20-1218,20 0-2113</inkml:trace>
  <inkml:trace contextRef="#ctx0" brushRef="#br0" timeOffset="2112.1207">5469 8878 9929,'0'0'0,"0"0"1025,21 0 608,-1 0-95,-1 0 256,22-20-385,-3 20-448,3 0-128,-2 0-33,21 0-447,0 20 287,-2-20 1,22 0-417,-1 0-32,0 0 65,1 0-33,-1 0 32,1-20-64,-1 20-32,1 0 33,19 0-97,-20 0 64,0 0-224,-18 0 128,18 0 0,0-20-64,-18 20 128,18 0 96,0 0-448,1 0 448,-22 0-352,22 0 320,-20 0-288,0-20 128,-22 20-64,22 0 128,1 0-96,-23 0 160,-18 0-256,20-20 96,-20 20 0,-20 0 128,0 0-192,0 0 224,0 0-160,-20 0 0,1 0 161,-2 0-322,1-19 161,1 19-32,-22 0 64,22-21-160,-20 21 224,18 0-256,1 0 160,1-19 96,0 19-224,19 0 160,0 0-96,0 0 96,19 0-128,0 0 32,1 0 224,1 0-320,-2 19 256,20 2-128,-17-21-96,-3 19 192,-19 1 32,19 0-64,-19 0-160,-19 0 128,19 0 32,-19-1 32,-3 1-96,-17-20 192,20 20-352,-22-20-256,22 0-385,-20 0-801,18 0-1665,-18-20-1409</inkml:trace>
  <inkml:trace contextRef="#ctx0" brushRef="#br0" timeOffset="2825.1615">6463 8361 12171,'0'-19'416,"0"19"2179,0 0-1026,0 0 97,0 19-161,0 1-672,-21 0 64,21 20-417,0-20-127,-20-1-193,20 21-128,0-20 192,0 0-320,0-20 256,0 20-320,0-20 160,20 0 0,-20-20 0,21 0 128,-2 0-256,1 0 32,-1 0 256,2 1-352,-1-21 128,-20 40 32,19-20 64,-19 20-64,20 0 64,-20 20 64,0 0 32,0 0-32,0-1 32,0 1 0,0 0 161,0 0-321,21 0 64,-21-20 32,0 0-32,19 0 192,1 0-288,-1-20 128,22 0-64,-22 0 96,0 0-128,3 1-96,-3 19 160,1-20 32,-20 20-32,0 20-192,0-20 352,0 19-352,0 1 224,0 0-64,0 0 96,0 0-448,0 0-769,0-1-577,0-19-1409,19 0-1697</inkml:trace>
  <inkml:trace contextRef="#ctx0" brushRef="#br0" timeOffset="3136.1793">6880 8520 11242,'19'0'449,"-19"-20"1568,19 20-543,1 0-225,1 0 64,-2 0-544,1 0-449,-20 0 33,19 20 31,-19-20-384,0 20 192,-19-20-32,19 20 1,-20 0 63,-20-1-288,20 1 256,1-20 256,0 20 1,19-20-129,0 0-288,19 0 256,20 0-128,-18 0-160,18 0-64,2 0-480,17 0-289,-18 0-1825,-20 0-2371</inkml:trace>
  <inkml:trace contextRef="#ctx0" brushRef="#br0" timeOffset="4253.2431">5331 9752 9705,'0'0'160,"20"0"1057,-1 0 449,2 0-193,-1-20 385,18 20-577,3 0-224,17 0-192,2 0-32,0 0 95,20 20-543,-1-20 127,1 0-320,-1 0 97,1 0 63,-1 0-96,20 0 97,-20 0-385,1 0 192,-1 0 64,1 0-352,-1 0 128,1 0 96,-1 0-32,1 0 0,-1 0-64,1 0 64,-1 0 0,0 20-32,1-20 160,-1 0-256,-20 0 128,20 0 129,-19 0-257,0 0 224,-21 0-256,21 0 192,-21 0 32,1 0-352,-1 0 352,-18 0-128,-1 0-64,-1 0 96,-19 0 96,0-20 32,0 20-224,0 0 64,-19 0 32,-1 0 32,-1-20-128,2 20 32,-20-21 32,18 21 64,-18-18-224,-2 18 64,2-21 224,20 21-160,-2-20-64,1 20 288,20 0-256,0-19 32,0 19 32,0 0-128,0 0 128,41 19 128,-22-19-224,20 20 224,2 1-64,-22-3-64,22 3 0,-2-1-32,-20 0-96,2 0 320,-1-1-320,-20 0 288,0-19-288,0 21 192,-20-21 0,-1 20-32,-18-20 96,20 0-256,-22 0 320,3 20-416,-3-20-353,2 0-640,18 0-1089,1 0-2306</inkml:trace>
  <inkml:trace contextRef="#ctx0" brushRef="#br0" timeOffset="5956.3406">6304 9295 8968,'0'-21'737,"0"2"1633,0-1-384,19 20-192,-19 0 159,0 0-1056,0 20 96,0-20-64,0 40-224,0-20-193,-19 0 97,19 19-321,-21-20-128,21 2-160,0-1 96,0 0 128,0-20-352,0 0 128,0 0 32,0 0 161,21 0-129,-2-20-64,1 0-161,-1-20 322,22 22-322,-22-23-95,22 0 384,-22 22-96,1-1-96,-1 1 64,-19 19-32,21 0 96,-21 0 129,-21 19 63,21 20 0,-19-18 32,-1 19-96,20-1 1,-19-20-65,19 2 160,0-1-384,0-20 288,0 0-352,19 0 416,-19 0-384,20 0 160,-1-20-32,2-1 160,-1 2-192,-1 19 32,1-18-32,1 18-288,-2 0 640,1 0-640,-20 0 608,0 18-384,0 1 128,0-19 128,0 21-320,0-1 256,19-20-256,-19 20-448,0-20-610,21 0-31,-21 21-1249,20-21-1346,-20 0-4932</inkml:trace>
  <inkml:trace contextRef="#ctx0" brushRef="#br0" timeOffset="6388.3654">6820 9434 9384,'-20'0'1474,"20"-20"-577,0 20 1633,20 0-1057,-1-21 161,0 21-673,3 0-577,-3 0 257,20 21-321,-18-21 32,-2 0-31,-19 20-257,20-20 224,-20 20-96,0 1-160,-20-21 32,1 18 97,-2-18-193,1 19 64,1-19 160,0 0-192,-3 0 0,22 0 32,0 0-192,22 0 160,-3 0 32,0 0 160,22 0-224,-22 21 64,1-21 64,21 20 384,-41 1-255,19-21-65,-19 18 160,0 2-32,-19 1-31,-3-2 31,-17-19 128,20 0-384,-22 0 0,22 0 0,-22 0-288,22 0-577,0 0-1377,-1 0-2690</inkml:trace>
  <inkml:trace contextRef="#ctx0" brushRef="#br0" timeOffset="8297.4745">19185 8063 7110,'22'-19'769,"-3"19"320,-19 0 256,0 0-512,0 0-32,0 0-32,0 0-1,0 0-127,0 0-225,0 0-95,-19 0 31,19 0 160,-22 0 65,3 0 64,0 0-65,-22 0 33,2 0-129,-1 0-31,1 0-161,-21 0 32,2-20 0,-2 20-320,-20 0 64,1-20-31,-1 20 63,1 0 0,-20-20 128,19 20-352,-18 0 320,-23 0-128,23-20 256,-23 20-256,3 0 193,19 0-33,-21 0-128,2 0 64,19 0-192,-21 20 160,2-20 64,-2 0-288,21 0 288,0 0-288,0 20 224,39-20-256,0 0 289,0 0-290,41 0 290,-1 0-322,20 0 65,0 0-192,0 0-641,20 0 257,-1-20-418,2 20-287,-1 0-577,-1 0-384,22 0-1698</inkml:trace>
  <inkml:trace contextRef="#ctx0" brushRef="#br0" timeOffset="8613.4925">16784 7885 8488,'20'-20'256,"-20"20"96,0 0 1089,0 0-319,0 0 543,-20 0-928,20 0-289,-38 20 65,16 0-97,-16-20 33,-3 19 95,2 1 33,-21 0-161,21-20 64,18 20 1,-18-20-65,20 0-31,19 0-193,0 20-160,0-20 64,19 0 128,1 0-64,20 0 65,-1 20-354,2-20 322,-3 20-386,-18-20-31,21 19-512,-22 1-1026,22-20-769,-22 20-3010</inkml:trace>
  <inkml:trace contextRef="#ctx0" brushRef="#br0" timeOffset="9242.5285">17618 7507 9352,'19'-19'385,"2"-1"1376,-21 0-255,-21 20-577,21-20 256,-19 20-416,-20 0-257,18 20 33,-18-20 95,19 20-191,-20-20 127,20 20 1,1-20-577,19 19 96,0-19-64,19 20 0,1-20 128,1 20-224,-2-20 192,20 20-192,-19-20 32,1 20 160,-21 0-224,19-20 288,-38 20-192,19-1 385,-21-19-289,1 20 224,1-20 64,-20 0-320,18 0 64,1 0-128,1 0 32,0 0-32,19 0-32,0-20-512,0 20-385,19 0-512,-19-19-801,19 19-641,1 0-2754</inkml:trace>
  <inkml:trace contextRef="#ctx0" brushRef="#br0" timeOffset="9412.5383">17618 7627 9929,'19'0'1730,"-19"19"960,0-19-800,0 20-32,-19 0-545,19 0-448,0 0-449,-20 0-320,20 0 0,0-1-576,0-19-1250,20 20-2530</inkml:trace>
  <inkml:trace contextRef="#ctx0" brushRef="#br0" timeOffset="10473.599">19246 8838 7847,'0'0'2114,"0"0"-416,0 0-417,0 0-224,0 0-160,0 0-257,0 0-95,-20 0 95,20 0-95,-19 0-193,-3 0 33,3 0-161,0 0-64,-22 0-32,22 0 0,-20 0-96,-2 0 224,2 0 33,-21 0-161,22 0 64,-3 0-192,-19 0 96,21 0-96,-21 0 192,0 0-256,2 0 128,-2 0 128,-20 0-127,20 0-33,-19 0 160,-1 0-320,1 0 128,-1 20 0,1-20 0,-1 0 64,1 0-64,0 0 32,-1 0-32,1 20 64,1-20 64,-1 0-128,-1 0 0,1 0-96,-1 0 256,1 0-320,-1 0 256,1 0-192,19 0 192,-20 20-96,20-20 96,2 0-192,-2 0 96,0 0 0,21 0 64,-1 0-128,20 0 224,1 0-96,-3 0-288,3 0 224,19 0-96,0 0-769,0 0-320,0 0-96,0 0-481,19 0-736,-19 0-2851</inkml:trace>
  <inkml:trace contextRef="#ctx0" brushRef="#br0" timeOffset="10788.617">16565 8798 8263,'0'0'449,"0"0"1569,0 0-705,0 0 128,-19 0-320,0 20-448,-1 0 64,-20-20-161,20 20-127,-21 0 95,22 0 33,0-1-1,-1-19-255,-1 20 127,21-20-288,0 0-192,0 0 160,0 0 160,21 0-255,-21 0 31,39 0-32,-20 0 128,22 20-320,-21-20 288,20 0-192,-20 20-449,18-20-191,-16 0-1058,-3 20-993,0-20-2562</inkml:trace>
  <inkml:trace contextRef="#ctx0" brushRef="#br0" timeOffset="11430.6538">17697 8441 10794,'0'-20'224,"0"0"737,-19 20 352,19 0-736,-20 0 576,-20 20-288,20-20-225,-20 20-31,20-20-65,1 20-191,19-20-97,0 0-192,0 0 96,19 19-128,1-19 32,20 20-32,-20-20-32,20 20 0,-20 0 32,-20-20 0,0 20 160,0 0 161,0-20 127,-20 19 1,-20-19 191,20 0-480,-20 0 1,1 0 191,19 0-480,1 0 256,-2 0-320,21 0-96,21 0-353,-2 0-1056,1 0-738,-1-19-896</inkml:trace>
  <inkml:trace contextRef="#ctx0" brushRef="#br0" timeOffset="11757.6725">17697 8580 7751,'0'0'2338,"0"0"-961,20 0-320,1 0 32,-2 0-480,1 0 32,-20 19-65,19-19 1,-19 20-65,0-20 161,0 20-33,-19-20-31,19 21-161,-20-21 97,1 0-193,-2 19-63,21-19 95,0 0 0,0 0-224,21 0 1,-2 20 127,1-20-192,20 0 32,-1 0-160,2 19-64,-3-19-353,3 0-896,-2 21-769,-20-2-1377</inkml:trace>
  <inkml:trace contextRef="#ctx0" brushRef="#br0" timeOffset="12747.7291">19325 9830 5893,'0'0'2338,"0"-19"-256,19 19-256,-19 0-257,0 0-608,-19 0-288,19 0 32,0 0-65,-19 0-95,-1 0-65,20 0-95,-21 0-65,2 0-32,-1 0 0,1 0-95,-3 0-257,-16 0 224,18 0-64,-20 0 128,1 0-256,-2 0 128,2 0 64,-21 0-96,0 0-32,22 19-64,-23-19 32,1 0 225,-19 0-290,21 0 98,-2 0-1,-20 0 160,20 21-256,-19-21 96,-1 0-32,22 0 96,-43 0 32,22 0-256,-1 20 256,1-20-192,0 0 64,-1 0 128,1 0-224,-20 0 128,19 0 32,1 20-64,-1-20 160,1 0-320,-20 0 224,20 0-64,-20 20 192,19-20-288,1 0 288,-1 0-352,20 0 192,-19 0 0,21 0 0,-2 19 160,19-19-352,-17 0 192,37 0 96,1-19-352,1 19 32,19 0-417,0 0-640,19 0-480,-19 0-225,20 0-448,1 0-2339</inkml:trace>
  <inkml:trace contextRef="#ctx0" brushRef="#br0" timeOffset="13071.7476">16447 9830 6342,'0'-19'1601,"0"19"289,0 0-513,-19 0 64,19 0-351,-22 0-226,3 19-31,0-19-96,-22 21-193,22-1 65,-20-20 96,18 20-129,1 0-159,1-20-65,-1 0 0,20 19-192,0-19 0,0 0-63,0 0 127,0 21-224,20-21 320,19 19-224,-18-19-224,-2 20 160,1-20 64,-1 21 0,2-21-320,-1 20-128,-1-20-1154,0 0-768,3 0-1057</inkml:trace>
  <inkml:trace contextRef="#ctx0" brushRef="#br0" timeOffset="13821.7905">17480 9434 9256,'19'-20'449,"-19"-1"1665,0 21-737,0 0 257,0 0-738,0 0-383,-19 0-33,-2 21-31,-18-1-97,20-20-64,-22 20 129,22 1-65,-1-21-160,20 0-256,0 18 128,0-18 96,20 0-256,-1 19 160,22-19-96,-22 21 64,20-1 97,-18-20-322,-2 21 386,-19-3-193,0 2-33,0-20 418,-19 21 31,-22-21 161,22 0-161,-22 0-63,3 0-129,18 0-96,-1 0 0,1 0-160,20-21 0,0 21-288,0 0-705,20 0-545,1 0-1184,18 0-1154</inkml:trace>
  <inkml:trace contextRef="#ctx0" brushRef="#br0" timeOffset="14233.814">17598 9592 10185,'20'0'417,"-1"-18"672,2 18 800,-1 0-832,19 0 128,-18 0-480,-2 18-385,1-18-127,-20 20-161,0-20 64,0 0 32,-20 21-32,1-21-64,-2 19 0,1-19 64,-19 0-32,39 0 32,-21 20 32,21-20-32,21 0-31,-21 0 127,20 0-32,19 0 0,-18 0 0,18 0-32,-20 21 129,-19-3-129,0-18 0,0 21 352,0-1 161,-19-20-289,-1 20-288,-20-20 160,20 0-31,-19 20-257,18-20 64,2 0-385,19 0-1921,-20-20-2178</inkml:trace>
  <inkml:trace contextRef="#ctx0" brushRef="#br0" timeOffset="18529.0594">2610 11063 12011,'0'-20'224,"0"0"1378,0 20 63,0 0 33,0 0-33,0 0-1120,0 20-33,-19 0 193,19 19-128,-19-18-353,19 18 128,-20 1-256,20-20-32,0 19-192,-19-19 256,19 0-256,0-20 192,0 20-128,0-20 32,19-20 160,-19 20 193,20-20-418,-1 0 33,0-19 128,3 19-160,-22 0-96,19 0 352,0 0-416,-19 20 192,0 0-96,0 0 96,0 20 160,20 0 0,-20-20 0,0 40 96,0-20-192,0-20 192,0 19-320,0-19 256,0 0-320,0 0 288,21 0 32,-21 0 1,20-19 159,-1-1-256,0 20-192,-19-20 320,22 20-256,-22 0 32,0 0 0,0 0-96,0 20 288,19-20-160,-19 20 128,0-20-96,0 19-192,19-19-385,-19 20-800,20-20-705,1 0-897,-21 20-1153</inkml:trace>
  <inkml:trace contextRef="#ctx0" brushRef="#br0" timeOffset="18744.0721">2950 11301 11883,'0'20'64,"0"-20"384,0 20 898,0-20 255,0 20-416,0-1-672,0 1-449,0 0-64,0-20-64,0 21-961,0-21-1121,0 19-1794</inkml:trace>
  <inkml:trace contextRef="#ctx0" brushRef="#br0" timeOffset="19284.1028">3188 10765 6181,'0'-20'2275,"0"0"-226,0 20 65,0 0-672,0 0-1250,0 20 192,0 0 545,0 20 32,0 19-64,0 1-64,-21 20-289,21-1-223,-20 0-97,1 20-96,-1-19 0,20-1-32,-21-19-128,21-20 128,0 0-64,0-1-224,0 1 32,0-40-385,0 19-544,0-19-800,0 0 223,0-19-704</inkml:trace>
  <inkml:trace contextRef="#ctx0" brushRef="#br0" timeOffset="19595.1204">3325 10765 11210,'20'-20'2979,"-20"20"-3171,0 20-193,0 0 802,0 20 960,0-1-160,-20 41-192,20-1-192,-19 21-192,0-21-161,-1 20-384,-1-39 321,21 20-161,-19-41-64,19 1-224,-20 0 192,20-21-64,0 1-256,0 0 0,0-20-897,0 20-833,0-20-512,20 0-641</inkml:trace>
  <inkml:trace contextRef="#ctx0" brushRef="#br0" timeOffset="20216.1561">3484 11102 9192,'0'-19'2435,"0"-1"-2115,0 20 1345,0 0 417,0 0-192,0 0-1313,0 20-33,0-1 353,0 2-192,0 18-97,0-19-223,-19 0-65,19 0-384,0 0 64,0-1 160,0 1-160,0-20-192,0 0 224,0 0-64,19-20-224,-19 1 128,20-1-161,1 0 1,-2 0-32,1 0 256,-20 0-32,19 1-193,-19 19 385,0 0-288,22 0 288,-22 19 193,0-19 95,-22 20-64,22 0 0,0 0-31,0-20-129,0 20-128,0-20-256,0 0 416,0 0-384,0 0 288,22-20-32,-3 20 0,0-20-192,-19 20 128,20-20-64,-20 20 64,21 0-32,-21 20 0,0-20 64,19 20 224,-19 0-320,0 0 64,0-20 128,0 19-352,20-19-961,-20 20-961,19-20-1378,-19 0-5444</inkml:trace>
  <inkml:trace contextRef="#ctx0" brushRef="#br0" timeOffset="20525.1738">3822 11242 8327,'0'0'1890,"21"-20"-2146,-21 20 865,19 0 448,-19-20 288,20 20-448,-20 0-289,19 20 33,-19-20-33,0 0-63,0 20-97,0-20 129,0 19-33,0 1-159,-19 0-1,19-20 0,-20 20-159,20-20 63,0 20 64,0-20-288,0 20 161,0-1-1,0-19 96,20 20-448,-1 0 224,2-20-128,-1 21-1249,-1-21-1634,20 0-1025</inkml:trace>
  <inkml:trace contextRef="#ctx0" brushRef="#br0" timeOffset="20934.1972">4219 10725 8199,'0'-20'5093,"0"20"-4965,0 0 0,0 20 1154,0 20 607,0 20-95,-20 0-705,20 18-160,-19 2-385,-2 19-255,1 1-129,1-1-64,0-20 0,19 1-128,-22-20 128,22-1-224,-19-20-32,19-18-96,0-21-289,0 19-608,0-19-160,19-19 96,-19-2-161,22 2-736,-3-21-1889</inkml:trace>
  <inkml:trace contextRef="#ctx0" brushRef="#br0" timeOffset="21193.2121">4378 10686 12427,'0'-41'865,"0"41"769,0 0-1346,0 21 993,-20 18 577,1 21-577,19 39-160,-21 0-320,1 1-128,20 19-193,-19-20-320,0 0-32,19-19 64,-22-20-127,22-1-194,0-19 97,0-20 128,-19-1-800,19 2-577,0-21-1090,0 0-1472</inkml:trace>
  <inkml:trace contextRef="#ctx0" brushRef="#br0" timeOffset="21957.2559">4537 11123 13164,'0'-40'641,"0"40"1120,0 0-31,0 0-225,0 0-800,0 19-225,0 2 33,0-2 192,-20 21-417,20-20 0,0 0-288,0 0 64,0-1 32,0 1-128,0 0 0,0-20-128,0 0 96,0-20-32,20 20 192,-20-20-352,19-19 288,2 19-192,-21 0 96,20 0 160,-1 20-224,-19-20 128,0 20-97,20 0 194,-20 0-1,0 20 192,0-20-256,21 20 128,-21 0-64,0-20 128,0 0-384,0 0 192,19 0 32,-19 0 225,20 0-385,-1-20 320,0 0-416,-19 20 320,22-20-160,-22 20-96,19 0 224,-19 20-128,0 0 384,0 0-256,19 0 0,-19 19 0,0-19 32,0 0-288,0-20-320,0 0-866,20 20-1376,-20-20-1282</inkml:trace>
  <inkml:trace contextRef="#ctx0" brushRef="#br0" timeOffset="22413.2819">4953 11301 12459,'0'0'128,"0"-20"1282,20 20-385,1 0 480,-21 0-416,19 0-416,1 0-161,-20 0 1,0 20-321,0-20 0,0 20 64,0-20 1,0 20 95,-20 0-288,1-20 224,19 0-384,-21 19 96,21-19 32,0 0-192,0 0-192,0 0 384,0 0-224,21 0 288,-2 0-128,1 0-161,-20 20 161,19-20 161,-19 20-65,0 1 288,0-21-32,0 19 97,0 1-129,-19-20-128,19 0 32,-20 0-96,1 20 0,19-20-800,-21-20-898,21 20-2049</inkml:trace>
  <inkml:trace contextRef="#ctx0" brushRef="#br0" timeOffset="23340.3348">2453 10725 12395,'0'0'32,"0"-20"609,0 20 320,-21 0 416,21 0-256,0 0-544,-19 0-321,-1 0 64,1 0 33,-2 0-1,1 0-32,1 0-128,0 0-63,-3 0 95,22 0-96,-19 0-288,19 0 64,-20 20 0,20 0 96,0 0-33,0 20 66,-19 19-66,19-19-63,-21 19 225,21 1-226,-20 0 194,1-20-33,0-1 0,19 1-160,-22 0 128,22-21 96,-19 1-192,19 0 160,0 0 32,-19-20-64,19 0-96,0 20 288,0-20-352,0 0 256,0 20 64,19-20-192,0 19 161,3-19-257,-3 20 128,0-20-545,1 20-1505,20-20-1825</inkml:trace>
  <inkml:trace contextRef="#ctx0" brushRef="#br0" timeOffset="24269.3881">5112 10745 6630,'0'0'2114,"0"0"-2178,20-20 897,1 20 288,-2 0 288,1 0-160,-1 0-384,2 0-160,-1 0-225,-1 20-128,1 0 33,-20 20 191,0-1 97,21 21-161,-21-1-223,0 1-97,0 19-32,0-19 0,0 0-192,19-1 128,-19-19-96,20 0 32,-1-1 0,-19-19 96,0 1-192,21-2 513,-21 1-161,0 0 32,0 0 33,0-20 319,-21 19-127,2 2-161,-1-21-192,-20 0 193,20 0-193,1 0-128,-1 0-64,-1-21-288,21 21-321,-19 0-896,19 0-2051,19 0-2497</inkml:trace>
  <inkml:trace contextRef="#ctx0" brushRef="#br0" timeOffset="24650.4098">5628 11222 14189,'21'-20'224,"-2"20"545,1 0 512,-1 0-64,3 0 161,-3 0-578,20 0-319,-18 0-321,18 0 224,-20 0-416,2 0 192,-1 0-224,-1 0-64,1 0-865,1 0-512,-2 0-769,-19 0-321,0 0-2690</inkml:trace>
  <inkml:trace contextRef="#ctx0" brushRef="#br0" timeOffset="24875.4228">5887 11023 10217,'0'0'449,"0"0"447,-21 20-127,21 0 512,0 0-192,-19-1-320,-1 2-96,20 18-193,0-19-256,-19 0-127,19 20-97,0-40 32,-21 19-289,21 1-672,0-20-224,0 20-64,0 0-2146</inkml:trace>
  <inkml:trace contextRef="#ctx0" brushRef="#br0" timeOffset="25393.4524">5808 10944 6726,'-21'0'673,"1"0"1120,1 0-448,0 19 161,-22 22 95,21-2-127,-20 1-129,1 0-64,20 19-128,-22 1-512,22-21-129,19 1-479,-20 0 95,20-1-160,20-19 128,-1 1-288,0-21 288,22 19 0,-2-19-32,1 0-32,21-19-256,-23-2 127,22 1-127,-21 0 192,2-19 64,-2-1-32,-18 0 64,-2 1 32,-19-21-160,0 21 64,-19-1-160,19-20 224,-41 41-32,22-2-32,-1 1 32,-20 20 128,1 0-224,-2 0-128,3 0-576,16 0-2307,3 20-6599</inkml:trace>
  <inkml:trace contextRef="#ctx0" brushRef="#br0" timeOffset="29845.707">6622 10944 7431,'0'-20'928,"0"0"386,-21 20 543,21-19-639,-20 19 159,1 0-320,-1 0-384,-1 19 31,2 21 129,-1-1 96,-20 1 32,20 20-128,1-20-257,0-1-288,19 1-127,0 0-129,0-21 0,19 1 0,0 0-128,-19-20 160,20 0-385,1 0 129,-2 0-128,1-20 384,-20 0-320,0 1 288,0-1 128,0 0-320,0 0 192,0 0 64,-20 20-64,20 0 256,0-20 128,20 20-287,-20 0-65,19 0 64,2 0-64,-21 0 0,20 20-32,-1-20-64,1 0 64,1 0-160,-21 20-385,19-20-480,1 0-608,-20 0-801,0 0-417,0 20-3139</inkml:trace>
  <inkml:trace contextRef="#ctx0" brushRef="#br0" timeOffset="30170.7256">6918 10844 11851,'0'-19'480,"-19"19"1314,19 0-353,-19 0 97,19 0-161,-22 19-384,3 22-192,-20-2-1,20 0 1,-3 2 32,3 18-513,0-20 129,-1 1-353,20 0 32,0 0-64,0-1 64,20-19-256,-20 0 256,19 0-448,0 0-353,3 0-384,-3-20-128,1 0-641,-1 0-480,0 0 128,3 0-1057</inkml:trace>
  <inkml:trace contextRef="#ctx0" brushRef="#br0" timeOffset="30413.7394">7077 11004 10441,'0'-21'1089,"0"21"-32,0 21 609,-19-2-32,19 21 95,-19-20-544,-3 20-416,3-21-160,19 21-161,-20-20-544,1 0 192,19 0-160,0-1 0,0-19-641,0 0-608,0 0-769,19 0-160,-19-19-1345</inkml:trace>
  <inkml:trace contextRef="#ctx0" brushRef="#br0" timeOffset="30669.7541">7256 10944 11178,'-20'0'513,"1"19"576,-1 1 384,-20 1 32,20 18 449,-20-19-544,1 19-417,20-18-257,19-2-383,-22 1-33,22 0-192,22 0 0,-22-20-32,19 20 128,0-20-192,1 20 65,20-20-258,-20 0-127,20 0-320,-20 19-481,-1-19-385,1 0-800,-20 0-385,21 0-3074</inkml:trace>
  <inkml:trace contextRef="#ctx0" brushRef="#br0" timeOffset="30940.7697">7376 10785 12587,'39'-20'2018,"-18"20"-1569,-2 0 1120,1 40-63,-20-20 576,0 19-641,0 21-288,0-1-672,-20 21 127,1-20-384,-2 19-160,1-20 225,1-19-321,-22 0-32,22-1-289,-1 1-415,1-19-1058,-2-2-1633,21 1-1826</inkml:trace>
  <inkml:trace contextRef="#ctx0" brushRef="#br0" timeOffset="33536.9182">16546 10785 8039,'0'0'2627,"0"-20"-2435,0 20 1922,0 0-1217,0 0 448,-19 0-416,-1 0-128,20 0-129,-21 0-127,2 0-193,-1 0-64,20 0 129,-19 0-321,19 0-32,-22 0 32,22 20 0,0-20-192,-19 20 32,19 0 64,0 19 192,0 1-192,0 0-32,0-1 192,0 1-128,-19 0-128,19-1 224,0 1-224,-20 0 128,20 0 128,-21-20-256,2-1 192,19 1 64,-20 0 193,20 0-193,-19 0 256,19 0-352,-21-20 289,21 19-289,0-19 224,0 0-192,21 20 32,-2-20 32,1 0-95,-1 0 63,2 0-128,-1 0-32,-1 0 128,0 0-609,3 20-416,-3-20-320,1 0-1089,-20 0-609,19 0-2530</inkml:trace>
  <inkml:trace contextRef="#ctx0" brushRef="#br0" timeOffset="33938.9412">16963 10924 11274,'0'-20'3107,"-20"20"-3203,1 0 224,-2 20 192,-18 0 1218,0-1-65,-2 1-448,3 20-352,16-20 32,-16 0-161,38 0-544,0-1 32,0 2 160,0-21-160,19 19 32,0 1-160,3-20 288,-3 20-256,-19 0 193,19 0 63,-19-20 160,0 20-192,-19-20 289,0 0-65,-3 19-32,3-19-95,-20 0-161,18 0-128,21 0 352,-20 0-448,20-19-160,0 19-321,0 0-896,20 0-321,1 0-769,-1 0-448,-1 0-2530</inkml:trace>
  <inkml:trace contextRef="#ctx0" brushRef="#br0" timeOffset="34120.9516">16903 11242 9513,'0'0'1153,"0"0"1281,0 19-256,0 1-224,-20-20-289,20 20-544,-19 20-576,19-20-97,-20-20-512,20 19 192,0 1-288,20-20-1057,-20 0-1089,19 0-1378</inkml:trace>
  <inkml:trace contextRef="#ctx0" brushRef="#br0" timeOffset="34580.9778">17300 10686 11082,'0'-20'993,"0"20"833,0 0-1090,0 20 994,0 19-128,-20 1-193,1 20-416,0 0-96,-3 18-321,3 2-159,-20 19-257,-1 1-64,20-21 96,-21 20-224,22-19-32,0-1-64,-1-19-128,20-20-129,0-1-191,0-39-129,0 0-160,20-20-672,-1 1-609,0-2-193,22-18-1216</inkml:trace>
  <inkml:trace contextRef="#ctx0" brushRef="#br0" timeOffset="34852.9932">17459 10705 13933,'21'-19'320,"-42"38"289,21 1 768,-20 40-128,1-1 385,0 21-289,-3 0-544,-16 18-129,18 2-448,-21-1 33,3 0-161,16-19 0,-16 0-64,18-41 0,20 1-64,0 0 224,0-21-512,0-19-353,20 0-416,-1-19-1249,0-2-1378,3-18-3811</inkml:trace>
  <inkml:trace contextRef="#ctx0" brushRef="#br0" timeOffset="35280.0178">17837 11023 12812,'19'-19'64,"-38"-2"640,-1 21 129,-1 0 512,-18 21 193,-1-2-321,1 1-320,-2 0 96,22 0-289,-1-1-351,1 2-193,19-2 0,0-19-192,19 20 32,1 0 0,-20 0 192,19 0-288,2 0 224,-1 19-256,-20-19 352,0 0-160,0 0-32,-20 0 161,-1-1 127,-18-19 32,20 0-192,-2 0 65,1 0-225,1 0 128,-1 0-481,20 0-191,0 0-1026,0-19-512,20 19-1185,19 0-800</inkml:trace>
  <inkml:trace contextRef="#ctx0" brushRef="#br0" timeOffset="35613.0368">17757 11341 8520,'20'-20'224,"-1"0"1954,2 20-609,18 0 353,-39 0-416,19 0-385,3 0-577,-22 20 33,0-20 95,0 20-287,-22 0 95,22 19 1,-38-19-129,18-20 96,-1 21-63,2-2-33,-20-19-64,18 20 1,21-20-97,-20 0-64,20 0-160,20 20-32,1-20 224,-2 0-160,1 0 32,20 20-705,-20-20-1056,18 0-1442,-16 0-1442</inkml:trace>
  <inkml:trace contextRef="#ctx0" brushRef="#br0" timeOffset="36014.0599">18333 10705 15406,'0'-19'352,"-20"38"-191,20 1 896,-21 40 288,21-1 801,-19 1-673,-20 19-896,20 21-97,-22-1-159,2 20-65,-21-20-288,19 21 160,3-21-32,-3-20-416,21 1-33,1-20 1,19-41-449,0 1 1,0-20-386,19 0-255,1-20-641,1-20 32,-1 1-769</inkml:trace>
  <inkml:trace contextRef="#ctx0" brushRef="#br0" timeOffset="36265.0742">18451 10725 13805,'0'-20'512,"0"40"545,0 20 609,-19 20 31,-1 39 65,1 0-609,-2 1-352,-18 19-353,-21 0-224,21 0-63,-2-20 31,2 1-128,20-41-96,-2 1 64,1-20-128,20-21-449,20-19-512,-20 0-833,21 0-2370</inkml:trace>
  <inkml:trace contextRef="#ctx0" brushRef="#br0" timeOffset="36837.1068">18670 11142 9032,'60'-19'4709,"-60"-2"-4581,0 2 416,0 19 481,0 0 481,-19 0-385,-3 0-385,-16 19-31,-3 2-193,2 18-31,20-19-97,-3 0-192,3 0-127,19 0 95,19-1-224,3 1 64,-3 0 32,1 0-32,-1 0 192,2 0-320,-1-20 192,-20 19 128,0 1 128,-20 0 129,-1-20-129,-18 0-64,20 0-224,-22 0 96,22 0-192,-1 0 128,-1 0-352,21-20-513,0 20-928,0 0-545,21 0-1026,-1 0-1888</inkml:trace>
  <inkml:trace contextRef="#ctx0" brushRef="#br0" timeOffset="37231.1291">18711 11361 11050,'0'0'448,"0"-20"321,0 20 833,19-20-385,0 20 192,1 0-384,1 0-544,-1 20-193,-1 0-128,0-20-96,-19 19 0,0 1-32,0 0 64,-19 1-32,0-21 64,-1 0-32,20 19 33,-21-19-225,21 0 160,0 0-96,21 0 32,-21 0 160,39 0-224,-20 0 288,3 0-192,-3 0 224,0 20-160,1 0 96,-20-20 129,-20 20 287,1-20-416,0 19-160,-22-19 65,2 0-65,18 0 0,-18 0-737,39 0-800,-19-19-1154,19 19-1217</inkml:trace>
  <inkml:trace contextRef="#ctx0" brushRef="#br0" timeOffset="37864.1653">19007 10885 7591,'20'-21'1505,"-20"21"-96,21-20 673,-21 20-640,19-19 63,1 19-416,-1 0-256,2 0-256,-21 0-97,20 0-288,-20 19 0,19 1 33,-19 1-129,0 18 192,-19 20 0,19 1 65,-20-1-97,20 21 64,-21-1 32,21-19-416,0 19 257,21-19-225,-21-20 32,20 20-65,-1-21 33,-19 1 129,19 0 63,-19-21-288,0 1 224,0 0 64,-19 0 64,0 0 192,-22 0 33,2-20 95,-1 19-191,1-19 95,0 0-544,-2 0 288,22 0-416,0 0-513,19 0-1537,0 0-3107</inkml:trace>
  <inkml:trace contextRef="#ctx0" brushRef="#br0" timeOffset="38311.1908">19424 11380 13260,'0'-19'513,"21"19"2049,-1-20-1057,18 20 161,3 0-353,-22 0-736,41 0-97,-21 20-127,2-20-385,-2 0 64,1 0 32,-1 0-609,-20 19-288,-19-19-768,22 0-641,-22 0-1025,0 0-2179</inkml:trace>
  <inkml:trace contextRef="#ctx0" brushRef="#br0" timeOffset="38518.2028">19722 11222 9224,'0'0'1570,"0"20"-1154,0-20 961,-19 19-127,19 1 191,-19 0-416,19 0-320,-22 0-193,3 0-160,19-1-223,-20 1-129,20 0-97,0 1-575,0-21-962,-19 19-448,19-19-1633</inkml:trace>
  <inkml:trace contextRef="#ctx0" brushRef="#br0" timeOffset="38991.2297">19684 11142 5829,'-41'0'801,"21"20"1825,1 0-320,-22 20 193,22-20-449,-22 19-417,3 1-544,18 0-128,-1-1-480,1 21-225,20-40-160,0 20-160,20-21 64,1 2 0,18-2-64,2-19 32,-3 20-545,22-20-31,-21-20-161,2 20 160,-2-19 257,-20-2 160,2-18 96,-1 19 96,-20-19 0,-20-2 64,20 2-64,-21-21 128,-18 20 96,20 21 289,-22-1-65,22 0-224,-1 0-63,1 20-258,-2 0-63,21 0-1377,0 0-2403</inkml:trace>
  <inkml:trace contextRef="#ctx0" brushRef="#br0" timeOffset="39587.2638">20358 11222 11498,'39'-20'64,"-39"0"417,-20 0 768,20 20 192,-38 0 33,16 0-321,-17 20-160,-1 20 64,1-1 192,-2 1-352,3 0-64,18 19-225,-1-18-319,21-2-193,0 1-64,21-21 32,-1 2-32,18-2 128,-16-19-512,16 0-129,-18-19-63,1-2 255,-2 2 33,-19-1 0,0 0 320,-19-19 0,19 39 0,-21-21-192,21 1 480,-20 20-224,20 0 417,0 0-609,0 0 64,20 0 0,1 0 96,-2 20-256,1-20-64,21 21-737,-22-21-1089,20 19-1089,-20-19-865</inkml:trace>
  <inkml:trace contextRef="#ctx0" brushRef="#br0" timeOffset="39896.2818">20813 11142 11370,'0'-40'2435,"0"40"-2019,-19 0 1089,-20 0 1,18 21 416,-18 18-545,-2 1-192,3 0-96,-22-1 0,40 21-384,-21-1-161,22-18-159,0 18-385,19-20 32,19 1 64,-19 0-160,19-1 0,3-18-737,-3-2-224,1-19-641,20 0-352,-20 0-864,-1 0-1026</inkml:trace>
  <inkml:trace contextRef="#ctx0" brushRef="#br0" timeOffset="40133.2951">20893 11281 15054,'0'20'0,"-20"0"1025,20 0 544,-19 19 193,0-19-321,-3 21-640,3-2-641,0-19 32,-1 19-160,-1-18-288,21-2-128,0 1-929,0-20-385,0 0-832,21 0 191,-1 0-2209</inkml:trace>
  <inkml:trace contextRef="#ctx0" brushRef="#br0" timeOffset="40356.3082">21073 11321 13484,'0'-20'737,"-21"40"1153,1-20-353,-18 20 289,-3 0-385,21 19-448,-20-19-192,20 1-321,1-2-351,19-19 31,0 20-128,0 0 192,19-20-384,1 20 192,1-20 64,18 0-769,-20 0-384,22 19-448,-22-19-1282,1 0-416</inkml:trace>
  <inkml:trace contextRef="#ctx0" brushRef="#br0" timeOffset="40595.3218">21251 11162 6502,'58'-20'10442,"-36"20"-9674,-3 20 834,1 0 31,20 0 65,-40 20-321,0-1-320,0 21-352,-40-21-193,20 41-351,-40-20 95,21-1-288,-21 1 32,20-20-353,1-1-511,19-19-834,1 0-1537,-2-20-4612</inkml:trace>
  <inkml:trace contextRef="#ctx0" brushRef="#br1" timeOffset="54393.111">10333 7030 6566,'19'-19'1825,"-19"-1"-191,0 20-225,0-19-159,0 19 63,0 0-384,0 0-321,0 19 481,0 1 128,0 20-288,0 0-192,-19-21-128,19 21-257,-19 0 449,19-1-609,0 1 128,-20-20-64,20 20-224,0-21 225,0 2-385,0-21 352,-21 19-448,21-19-65,0 0-287,0 0-257,21 0 128,-21 0-576,20-19-385,-20-2-159,19-18-385,22 19-1089</inkml:trace>
  <inkml:trace contextRef="#ctx0" brushRef="#br1" timeOffset="54710.1289">10631 6951 9288,'0'-19'929,"0"19"1281,0 0-1601,-21 19 224,2 2 512,-1-2-224,-20 20-224,20-18-96,-18 19-161,-3-1-159,21-19 63,1 0 225,0 0-513,-3 0 64,3-20-95,19 19-97,0-19 128,0 20-320,0 0 192,0-20-32,19 20 96,3-20-256,-22 20 96,19-20 64,20 20 33,-20-20-194,3 0-223,-3 0-224,20 0-289,-18-20-352,18 20-577,-20 0-448,2-20-641,-1 20-2530</inkml:trace>
  <inkml:trace contextRef="#ctx0" brushRef="#br1" timeOffset="55129.1532">10711 7150 10025,'0'0'833,"19"0"1633,1-20-832,-1 20 191,2 0-511,-1 0-674,19 0 1,1-20-641,-1 20 384,2 0-352,-3 0 160,3 0-352,-22 0-64,22 0-385,-21 0-512,-20 0-929,0 0-256,0 0-1986</inkml:trace>
  <inkml:trace contextRef="#ctx0" brushRef="#br1" timeOffset="55334.1648">10769 7229 14733,'0'0'-224,"21"0"1537,-1 0-159,-1 0 383,1 0-192,1 0-736,18 0-385,-20 0 64,22 0-192,-22 0-31,22 0-546,-22 0-384,0 0-1601,1 0-1154</inkml:trace>
  <inkml:trace contextRef="#ctx0" brushRef="#br1" timeOffset="56558.2348">11544 6733 9833,'0'0'32,"-19"-20"1730,19 20-994,-21 20 129,1-20 256,1 40 32,-1-1 97,-20 1 31,20 19-32,-20 21-256,1-20-384,-2 19 384,22 1-641,-1-21 0,1 1-384,19-20 32,19-1 0,1 1 32,-20-20 64,19 0-736,22-1-257,-22 1-480,1-20-577,1 0-737,-2 0-832</inkml:trace>
  <inkml:trace contextRef="#ctx0" brushRef="#br1" timeOffset="56923.2557">11643 6972 7302,'19'-40'1089,"-19"19"801,0 21 64,0 0-737,0 0-64,0 0-64,0 21 225,0-2-353,0 21-97,-19-1-159,19-18 160,-19 19-513,-1-1 257,-1-19-609,21 20 192,-19-20 0,-1-1-320,20 1 192,0-20-544,0 0-321,0 0-224,0 0-384,20 0-321,-20 0-384,40-20-1474</inkml:trace>
  <inkml:trace contextRef="#ctx0" brushRef="#br1" timeOffset="57194.2712">11920 6892 12171,'0'0'224,"-19"0"-128,-1 19 321,1 2 255,-22 19 866,3-21-225,-3 20-544,22-18 64,-20 19-321,17-21 257,3 1-481,0 0 193,19 0 159,0-20-608,0 20 160,19-20 1,-19 20-65,19-20-32,3 19 96,-3-19-224,1 20 0,-1-20-320,22 0-1026,-22 0-832,0 20-833,22-20-2530</inkml:trace>
  <inkml:trace contextRef="#ctx0" brushRef="#br1" timeOffset="57617.2951">12079 7329 9256,'-19'-20'449,"19"20"1024,-20 0-160,1 0-224,19 0 641,-21 20-257,1-20-255,-19 19-129,18 21-96,2-20-161,-1 0-287,20 0-161,-19 0-256,19 0-96,0-1 0,19-19 0,1 20-96,-1-20-672,2 0-642,18 0-864,-19 0-801,20 0-1601</inkml:trace>
  <inkml:trace contextRef="#ctx0" brushRef="#br1" timeOffset="58259.3322">12159 7388 7431,'0'0'768,"0"0"1987,0 0-1314,0-19 65,0 19 127,21 0-544,-21 0 0,19 19-96,1-19-192,20 0-96,-20 0-161,18 0-63,3 0-33,-21 0-384,20 0 128,-1 0-64,-20 0 1,22 0-1,-22-19 96,1 19-320,-1 0 160,-19 0 32,0 0 128,0 0-160,0 0 96,0-21-128,0 21-128,0 0 32,-19-19 160,-1 19-128,20 0-192,-19-20 256,19 20-160,-19 0 128,19 0-32,0 0 96,-22-20-192,22 20 64,0 0 128,0 20-256,-19-20 128,19 0 160,0 0-224,0 20 96,0-20 96,19 19 128,-19-19-288,22 0 96,-22 21 32,0-21 224,19 19-352,-19-19 128,0 20 32,0-20 224,-19 20-384,19 0 192,-22-20 0,22 20-32,-19-20-32,19 0 65,0 0-226,0 0 193,0 0-608,0 0-321,0 0-608,0 0-705,0 0-1506</inkml:trace>
  <inkml:trace contextRef="#ctx0" brushRef="#br1" timeOffset="58916.3698">12854 7289 7527,'20'-20'1217,"-20"20"1281,0-20-704,0 20-609,-20 0 160,1 20-256,-2-20 0,-18 20 64,19 0-128,-1-20-160,2 20-128,-1-1-417,1-19-352,19 21 32,0-21 32,0 19 0,19 1-32,-19-20 64,20 20-32,-1 0 128,-19 0-288,21-20 256,-21 20-224,0-1 160,0 1 65,0-20 255,0 20-320,-21-20 160,2 0 32,-1 20-320,1-20 128,19 0-32,-21 0-224,21 0-192,-20 0-769,20 0-833,20 0-993,-20 0 0,21 0-3363</inkml:trace>
  <inkml:trace contextRef="#ctx0" brushRef="#br1" timeOffset="59130.382">12972 7547 12043,'22'20'1057,"-22"-20"1505,-22 20-896,22 0 352,-19 0-224,0-1-705,-22 1-513,22 0-288,-1-20-224,1 20-96,-2-20-288,1 0-1153,20 0-2723</inkml:trace>
  <inkml:trace contextRef="#ctx0" brushRef="#br1" timeOffset="59822.4215">13410 6972 9929,'0'-21'1441,"0"21"-320,0 0-192,0 21-160,20-2 897,-20 1-65,0-1-288,-20 22-288,20-2-128,-21 1-384,2-20-257,19 20 64,-20-1-64,20-19-352,-19 0 128,19 0 0,0 0-192,0-20-416,0 0-417,19 0-256,-19 0-994,20-20-255,20 0-1762</inkml:trace>
  <inkml:trace contextRef="#ctx0" brushRef="#br1" timeOffset="60103.4376">13786 6911 13068,'22'-19'544,"-22"19"674,0 0-610,0 19 321,-22 2 448,-16-2-224,-3 21-256,2-1-128,-21 2-481,21-21 481,-1 19-609,20-19 224,-20 0-95,20 0-33,20 0 0,0-1-256,0-19 128,20 20-128,-20-20 161,21 20-226,18-20 65,-20 0-64,22 0-512,-22 20-609,22-20-353,-22 0-768,1 20-897,-1-20-2274</inkml:trace>
  <inkml:trace contextRef="#ctx0" brushRef="#br1" timeOffset="60564.464">13967 7249 11466,'-22'0'0,"3"20"1506,0-20-866,-1 20 1314,-21-20-32,22 20-737,0 0-544,-3-1-97,3-19-287,19 21 63,0-2-320,0-19 128,0 20-128,19 0 64,3 0 32,-22-20 32,19 20-224,-19 0 128,0-20 96,0 19-160,0 1 128,-19-20 161,-3 20-321,3-20 224,0 0-128,-22 20 0,22-20 96,-1 0-256,1 0-385,19 0-416,0 0-896,0 0-994,19-20-512</inkml:trace>
  <inkml:trace contextRef="#ctx0" brushRef="#br1" timeOffset="61097.4945">13926 7428 10153,'19'-20'384,"-19"20"2019,22 0-1026,-3 0 128,20 0 417,-20-20-737,22 20 1,-2 0-482,1 0-448,-1 0 65,2 0 127,-22 0-256,22 0 161,-22 0-353,1 0 64,-1 0 32,-19 0-32,0-19 96,0 19-64,0 0 96,0 0-384,-19-21 320,-1 21-320,1 0 256,-2-19-256,1 19 128,20 0 64,-19-20 64,19 20-192,0 0 160,0 0-96,0 0-96,19 0 128,-19 0 32,20 0 96,1 20-256,-21-20 320,19 19-256,-19 2 192,0-2-32,0 1 0,0-20 192,0 20-256,0 0 64,-19-20 32,-2 20-32,1-20 32,1 20-160,19-20-128,-20 0-448,20 0-449,-21 0-1025,21 0-1090,21 0-479</inkml:trace>
  <inkml:trace contextRef="#ctx0" brushRef="#br1" timeOffset="61372.5103">14622 7369 8680,'38'-40'1441,"-38"20"1378,0 20-1634,0 0 609,-19 0-225,0 0-448,-22 0-288,22 20 128,-22-1 64,2 2-32,-2-2 32,22 21-193,0-20-319,-1 0-353,20 0-96,0-1 0,20 1 96,18-20-576,3 0-609,19 0-1025,-2 0-1377,2-20-1698</inkml:trace>
  <inkml:trace contextRef="#ctx0" brushRef="#br1" timeOffset="61989.5455">14899 6713 10986,'39'-40'512,"-18"40"2051,18-19-1410,-20 19 224,2 19 545,-1 1-481,-20 20-127,19 0-129,-19-1-384,0 41-1,-19 0-159,-22 19-65,2 0-191,-1 0-65,1-20 32,-2 1 129,2-20-385,20-1 64,-2-39-224,1 20-224,20-20-321,-19-20-480,-1 19-961,20-19-1665</inkml:trace>
  <inkml:trace contextRef="#ctx0" brushRef="#br1" timeOffset="65106.7235">9976 7110 5733,'0'0'641,"-21"0"-33,21 0-127,0 0-97,-19 0-384,19 0 96,0 0-64,-20 0 0,20 0 0,-19 0 0,19 0 64,-21 0 32,21-19-96,-20 19 0,1 0 65,19 0-97,-19 0 0,-3 0 128,3 0-256,-20-20 128,18 20 0,1 0 0,-18 0 0,18 0 128,-20 0-128,20 0 0,-21 0 96,22-20 0,-20 20-64,-1 0 0,1 0 96,18 0-192,-18 0 64,-2 0 32,2 0 64,-21-21-192,22 21 224,-3 0-256,-19 0 96,21 0 64,0 0 0,-1 0 32,1 0 0,-21-19 32,19 19-64,2 0 32,-1-20 32,1 20 33,-2 0-33,2-19-96,-1 19 64,1-21-32,-2 21-32,2 0 0,-21-19 64,22 19-64,-3 0-32,-17-21 64,17 21-32,-19 0 32,21-19-32,-21 19 0,21 0 0,-1-20 160,-20 20-96,21 0-32,-21 0 0,0-20-64,21 20 0,-21 0 32,0 0 0,2 0 0,17-20 96,-17 20-128,-2 0 32,0 0 0,0 0-32,1 0 96,-1 0 32,0 0-128,0 0 64,2 0 32,-2 0-32,0 0-32,-20 0 0,22-20 289,-2 20-1,0 0-128,0 0-192,2 0 64,-2 0 64,0 0-64,-20 0 32,20 0 64,-17 0-128,17 0 64,0 0 64,-20 0 33,20 20-1,2-20 96,-21 0-128,18 0 64,-18 0-96,19 0 65,0 0-161,-18 0 64,18 0-64,-19 0 96,19 20-96,0-20 0,-20 0 32,22 0 64,-2 0 0,0 0-32,0 20 64,2-20-128,-2 0 0,0 0 32,1 20 64,-1-20 0,0 0-96,21 0 0,-21 19 0,0-19 32,0 0-32,2 21-32,-2-21 128,0 0-96,21 19 64,-21-19-96,0 0 32,21 21 32,-21-21-32,21 0 32,-21 19-32,20-19 97,1 0-129,-21 0 64,21 20-32,-2-20 0,3 0 0,-3 19-32,-19-19 32,21 21 0,0-1 0,-1-20 32,1 0-32,-2 20 0,2-20-64,-1 19 96,20-19-32,-20 20-32,20-20 64,-18 20-64,16-20-1,3 20 98,-1 0-130,1-20 65,-2 20 0,21-20-32,-20 19 0,1 1 0,19-20 64,-19 20-32,19 0 0,0 0 0,0 0 0,0-1 0,-22 2-32,22-2 32,0 1 64,0 0-64,0 0-32,0 20 64,0-21 0,0 21-32,-19-20 33,19 0 31,0 20 32,0-21 32,0 21-32,0-20-64,0 0 64,0 20-32,0-21 32,0 21-32,0-20-32,0 0 64,0 20 0,0-21 1,-19 1 63,19 0-96,0 0 0,0 0 0,0 0 0,0 0-64,0-20 96,0 19 0,0-19 32,0 0-32,0 0 289,-20 0-225,20 0-96,0 0-64,-21-19 0,21-1-32,0 0 32,-20 20-32,1-20 32,19 0-32,-19 0-64,19 0 128,-22 1 0,22-1-64,0 20 32,-19 0 0,19-20 0,0 20-32,0 0 0,0 0-257,0 20 33,0-20 288,19 39 0,-19-19 0,0 20 0,22 0 32,-22-1-96,0 1 32,19 0 32,-19-20-64,19 0 32,-19-1 0,20-19 192,1 0 193,-1-19-65,18-1-288,-16 0 32,16-20-64,3 20 0,-2-19-416,-20 19-833,3 0-769</inkml:trace>
  <inkml:trace contextRef="#ctx0" brushRef="#br1" timeOffset="68539.9201">15137 7110 5925,'39'0'833,"-18"-19"64,-1 19-321,-1 0 65,0-20 256,3 20-833,-3 0 128,20-20-64,-18 20-32,18 0 96,0-21-160,1 21 32,-1-19 33,2 19-97,-2 0 96,1-20 32,-1 20-128,21-19 32,-19 19-64,-2-21 192,21 21-128,-22 0 96,22-19 32,-19 19-64,17 0 97,-17-21-129,17 21 0,-17 0 0,-2-19-64,21 19 0,-20 0 64,18 0-32,-17-20 32,19 20 32,-2 0-64,-17 0 32,19-20-32,-2 20 32,2 0-64,0 0 0,-1 0 64,1 0-64,0-20 32,0 20 0,-2 0 32,2-20-32,0 20-32,0 0 0,-2 0 0,2-20 64,0 20 65,-1 0-129,20 0 192,-19 0-160,0-19-32,20 19 32,-1 0 32,-19 0-64,20-20 0,-22 20 32,2 0-64,0 0 32,19-20 64,-20 20-32,1 0 64,19 0-96,-19 0 0,0-20 96,-2 20 32,22 0-128,-20 0 0,19 0 32,-19-20 32,-1 20 32,1-20-96,0 20 32,0 0-64,-2 0 64,2-19 32,0 19-96,-21 0 64,21 0-32,0-20 33,-21 20-1,21 0-64,-19-20 64,17 20-64,-18 0 32,18 0 32,3 0-32,-21-21 32,18 21-32,-17 0 32,-2 0-32,2 0 64,-3 0 32,22 0-64,-19 0 0,-2 0-32,2 0 32,-3 0 0,1-19-32,2 19 64,-3 0-32,3 0-32,-2 0 32,2 0-32,-3 0 160,3 0-64,-22 0 128,22 0-127,-2 0-1,2 0 0,-3 0-32,3 0-32,-2 0 64,2 0-96,-3-20 64,-18 20-64,20 0 32,-20 0 0,19 0 0,-18 0 32,18 0-64,-20 0 64,22 0-32,-22 0 0,0 0 32,22 0-64,-21 0 0,20 0 32,-20 0 0,-1 0 0,22 0-32,-22 0 0,20 0 32,-18-19-32,18 19 0,-20 0 0,22 0 32,-22 0-32,1 0 32,20 0-32,-1 0 0,-18 19 0,18-19 0,0 0 33,-18 0-33,18 0 0,-20 0 32,22 0-64,-21 20 32,-1-20 0,22 0 64,-22 0-64,0 19 32,22-19-32,-22 0 96,1 21-96,1-21 0,-1 0 0,-1 20 0,0-20 32,3 20-32,-3-20 0,0 19 32,1-19-32,1 20 0,-2-20 32,-19 20-32,20-20-32,-1 20 64,-19-20-32,21 20 0,-1 0 0,-20-20 32,19 19-32,-19-19 32,20 20 0,-20 0-32,21 0 0,-21 0 32,19-20-32,1 20-32,-20-1 64,19 2-32,-19-21 0,19 19 32,3 2-32,-3-2 0,-19 1-32,20-1 96,-20 2-64,19-1 0,2 0 0,-1-1 32,-20 1-64,19 0 96,0 0-96,3 0 32,-22 0 32,19-1 0,0 1-32,1 0 32,-20 0-32,21 0 32,-21 0-32,20-1 32,-20 2 0,0 18 32,19-19-64,-19 0 32,0 0 0,19 0 32,-19-1-32,0 1-32,0 0 64,0 0-64,0 0 0,0 0 32,0 0 1,22-1-33,-22 1 0,0 0 0,0 0 32,0 0-64,19 0 32,-19 0 0,0-1 0,0 1 32,0 0-32,19 0 0,-19 0 0,0 0 32,0 0-32,0-1 0,0 1 64,0 0-64,20 0 0,-20 0 0,0 0 0,0 0 32,0-1-32,0-19 32,0 20-64,21 0 64,-21-20-32,0 20 0,0 0 0,0-20 32,0 20-32,0-20 0,0 20 32,0-20 0,-21 19 0,21-19 32,0 0-96,0 0 96,0 0 0,0 21 32,-20-21 0,20 0-64,0 0 64,-19 0-64,19-21 64,-19 21-96,19 0 96,-22-19-96,3 19 33,19-20-33,-19 20 64,19-20-64,-20 20 0,20-20 0,-21 0 0,1 20 32,20-20 0,-19 0-32,0 1 0,-3 19 32,22-20-32,-19 0 0,19 0 0,-19 0 64,-1 0 64,20 20-32,-21-20 0,21 1 0,0 19-32,0-20-64,0 20 0,0 0 0,0-20-32,0 20-64,0 0-64,0 20 32,0-20 96,21 20 32,-21-1 0,0 1 32,20 0-32,-20 0 0,19 20 32,0-20-32,-19-1-32,22 1 32,-3 0 0,0 0 0,1 0-32,21-20 64,-41 20-32,19-20 32,0 0 0,3 0 64,-22 0-96,19 0 96,0-20-32,1 0-32,1 0 0,-2 0 0,1 0 0,-1 1 0,3-21 32,-3 20-64,0 0 96,1 20-96,1-20 96,-21 20 33,0-20-322,0 20 65,19 0-256,-19 0-929,20 0-1154,-20 0-3202</inkml:trace>
  <inkml:trace contextRef="#ctx0" brushRef="#br1" timeOffset="71296.0779">23236 7885 6053,'0'0'961,"0"0"-32,0 0-384,0-20-161,0 20 0,0 0-127,0 0-97,0 0 32,0 0 128,0 0 32,0 0 161,19 0-161,-19-20 1,0 20 63,0 0-96,0 0-95,-19 0 127,19 0-128,0 0 96,0 0-127,0 0 31,0 20 256,-20 0 65,1 0-1,-2-20 1,1 19-65,1 1 33,19 0-289,-19 0-64,-3 0-160,22 0 0,-19-20-96,19 20-609,0-1-1088,-20-19-2115</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6T09:58:08.44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00FF"/>
    </inkml:brush>
  </inkml:definitions>
  <inkml:trace contextRef="#ctx0" brushRef="#br0">7475 13168 6758,'-20'0'1633,"20"0"-479,0 0-33,0 0-32,0 0-225,0 0-63,0 0-128,0 0-33,0 0-159,0 0 160,0 0-33,0 0-31,20 0-33,-20 0 1,0 0-33,19 0 65,2 0-65,-1-20-256,-1 20 161,0 0 31,1 0-159,1-19 31,-2 19 64,20 0-128,-17 0-31,-3-21-225,0 21 288,22 0-96,-22 0-96,1 0 0,20 0 0,-20-20 0,19 20 1,-18 0 31,18-19 64,-20 19-224,22 0 192,-22 0-64,22 0-64,-22 0 192,20 0-192,2 0-128,-22 0 160,22 0 96,-2-20-320,-20 20 385,22-20-322,-22 20 65,20 0 96,-18 0-64,-2 0-32,20 0 64,-18 0-32,-1 0 0,-1 0 32,22 0-32,-22 0 193,1 0-353,-1 0 160,2 0 32,-1 0-32,-1-20 128,-19 20-96,20 0-160,-20 20 128,21-20 0,-21 0-32,0 0 32,0 0 32,0 0 0,0 0 0,0 0 192,0 0-192,19 0-224,-19-20 224,0 20 128,0-20-160,0 20-96,0-20 288,20 1-384,-20 19 224,0-20-32,0 20 64,0-20-96,0 0 64,0 20-64,0-20 32,0 0 32,0 0 96,0 1-288,0-1 288,0-1-256,0 2 128,0-1 32,0 20-32,0-20-32,0 0 64,0 1-64,0 19 0,0-21 128,0 2 0,0 19-128,0-20-64,0 20 96,0-20 0,0 0 0,0 20 0,0-20 0,0 20-32,0 0 32,0 0 32,0-20-32,0 20 0,0 0 0,0 0 0,0 0 0,0-19 0,0 19 0,-20 0 0,20 0 0,0-20-32,0 20 64,0 0 64,0-20-192,0 20 192,0 0-64,0 0-160,0 0 256,0 0-128,0-20-160,0 20 160,0 0 32,0 0 64,0 0-32,0 0-256,0 0 192,0 0 64,0 0-192,-19 0 192,-2 20-128,21 0 96,-20 0-32,1-1 0,19-19 32,-20 20-64,-1 0 64,21-20-96,-19 20 96,19-20-32,0 0 64,0 0 32,0 0-288,0-20 384,19 20-384,-19-20 96,21 0 96,-1 1-32,-1-1-32,1 0 32,1 20 32,-2 0 0,-19-20 0,20 20 96,-20 0-256,19 0 224,-19 20 32,0 0-64,21-20 64,-21 20 64,20-1-128,-20 1-160,19 0 64,-19-20-705,0 20-961,19-20-2081,-19 0-3941</inkml:trace>
  <inkml:trace contextRef="#ctx0" brushRef="#br0" timeOffset="1037.0592">6244 12910 7911,'-19'0'1281,"19"0"385,0-20 672,0 20-608,0-20-321,0 20-544,19-20-257,-19 20-31,39-20-65,-18 20 65,-2 0-161,1 0 129,-1 0-257,3 0-224,-3 0 224,-19 0-95,0 0 191,0 20-416,0 0 96,-19 0 192,-3 20-352,3-20 192,-1-1-160,-20 1 96,20 0-32,1 0-64,19 0 64,0-20 224,0 0-160,19 0 97,1 0-33,1 0-32,-2 0-64,1-20 128,-1 20-256,3 0 96,-3 0-32,0 0-64,1 0-545,-20 0-192,21-20-416,-2 20-641,-19 0-640,0 0-769</inkml:trace>
  <inkml:trace contextRef="#ctx0" brushRef="#br0" timeOffset="1344.0769">6641 12770 7623,'20'-39'2882,"-1"19"-383,-19 20-193,0 0-737,0 0-512,0 20-192,-19-20 32,19 20-320,-20 20 63,1-20-127,-2-1-33,21 21-127,-20-40-129,20 20 32,-19-20-384,19 20 288,0-20-128,19 0-32,1 0 64,1 0-32,-2 0-32,1 0-64,-1 0-288,2 0-97,-1 0-447,-1 0-194,-19 0-703,19 0-930,-19 0-960</inkml:trace>
  <inkml:trace contextRef="#ctx0" brushRef="#br0" timeOffset="1510.0863">6781 12811 7975,'0'0'2595,"0"0"-994,0 0 545,0 0-224,-22 19-481,22 1-640,0 0-417,-19 0-352,19 0 97,0 20-578,0-21-1216,0 1-1667</inkml:trace>
  <inkml:trace contextRef="#ctx0" brushRef="#br0" timeOffset="2195.1255">6184 13267 8231,'-19'-19'2306,"19"-1"-1441,0 20 1153,-20 0-801,20 20 193,0-20-481,-19 19-353,19 21-63,-22-21-65,22 22-224,0-22-160,-19 21-32,19-21 32,0 2-96,0-1 32,0 1-96,0-21 32,0 0-192,19-21 0,-19 1-33,22-1-31,-3 2 128,1-1 128,-1 20 32,0-20 32,-19 20 32,22 20 160,-3-20-96,-19 20 128,0-1 33,0 2 63,0-1-32,-19 1 97,19-3-353,-22-18 224,3 20-64,0-20-320,-1 0 160,1 0-32,-3 0-96,22 0-385,0 0-576,0 0-544,0 0-449,0 0-1762</inkml:trace>
  <inkml:trace contextRef="#ctx0" brushRef="#br0" timeOffset="2386.1365">6362 13386 8039,'0'20'3203,"0"0"-2979,0-1 1986,0 2-448,0 20-513,0-23-736,0 2-417,0 1-64,0-2-320,0 1-1122,22-20-1440</inkml:trace>
  <inkml:trace contextRef="#ctx0" brushRef="#br0" timeOffset="2542.1453">6502 13326 11146,'0'-39'2050,"0"19"-833,0 20 833,0 0-929,0 0-416,-20 0-769,20 0-96,0 0-577,0 20-1217,20-20-1345</inkml:trace>
  <inkml:trace contextRef="#ctx0" brushRef="#br0" timeOffset="2837.1621">6721 13129 9513,'19'-41'768,"-19"41"1602,0-19-288,0 19 321,0 0-1314,0 0-224,0 19-33,0 1 386,-19 20-546,19 0 33,-20 0-257,20 19-224,-21-20-256,21 2 32,0-2 32,0-19-160,0 20-448,0-20-353,21-20-641,-1 0-383,-1 0-706,0 0-768</inkml:trace>
  <inkml:trace contextRef="#ctx0" brushRef="#br0" timeOffset="3014.1723">6721 13347 9416,'-41'0'1826,"22"0"640,-1 0-480,20 0-192,-19 0-1057,19 0-417,0 0-160,19 0-160,1 0-32,-1-21-608,2 21-1058,-1 0-929,18 0-2690</inkml:trace>
  <inkml:trace contextRef="#ctx0" brushRef="#br0" timeOffset="3312.1893">6959 13248 11146,'0'0'545,"0"-20"1665,0 20-481,-21 0 353,1 0-961,20 20-672,-19-20-97,19 19 0,0 1-159,0-20-65,0 20 64,19 20-64,-19-20 96,20-1-64,1 1-160,-21 0 321,19-1-97,-19 2 224,0-21 33,0 20 31,-19 1-191,19-21-65,-21 0-64,1 0-32,-18 0-288,16 0 64,22 0-609,-19 0-960,19 0-2659</inkml:trace>
  <inkml:trace contextRef="#ctx0" brushRef="#br0" timeOffset="5151.2946">10670 13108 6342,'20'0'2242,"-20"0"-289,0 0-255,0-20-513,0 20-448,0 0 64,0 0-129,0 0-255,0 0-161,0 0-32,0 0 32,-20 0-31,20 0-129,-19-19 32,19 19-64,-20 0 0,-1 0-32,2 0-32,-1 0 32,-20 0-32,20 19 0,-18-19-32,-3 0 64,2 0-32,20 0 96,-22 0 32,2 0 64,-1 0 33,1 0-65,17 0 32,-16 0-96,-3 0 96,22 0-64,-20 0-160,18 0 224,1 0-192,1 0 0,-1 0 33,-1 0 127,2 0-288,19 20 288,0-20-32,-20 0 32,20 0 0,0-20 32,0 20-64,0 0-224,0-19 160,20 19-32,-20 0 161,0-20-289,0 20 63,0-20 162,19 20-225,-19-20 128,0 0 160,0 0-352,0 1 192,0-1 32,21 20 96,-21-20-288,0-20 288,0 20-256,0 0 288,0-19-352,0 18 320,0 2-256,20-21 32,-20 20 256,0 1-192,0-2-64,0 2 256,0 19-256,0-20 224,0 20-256,0-20 224,0 20-160,0 0 192,0-20-352,0 20 224,0 0-32,-20 0 192,20 0-352,0 0 160,0-20 192,0 20-320,0 0 192,-21 20 161,21-20-322,-19 0 194,19 20-97,-20 0 192,1-20-96,19 20 32,-21-20-160,1 19 128,20-19-32,-19 21 160,19-21-320,-19 0 352,19 0-416,0-21 288,0 21-160,0-19-64,0 19 96,19-20 0,-19 0 0,19 0-64,1 0 64,1 20 0,-2-20 0,1 20 160,-20 0-96,19 0 129,2 0-97,-1 20 224,-20-20 96,19 20-191,1 0 255,-20 0-288,21 0-256,-2-1 96,1 2 0,-20-21-736,19 19-1122,2-19-2722</inkml:trace>
  <inkml:trace contextRef="#ctx0" brushRef="#br0" timeOffset="6831.3906">11166 12811 12331,'0'-20'577,"0"20"-225,0 0 1826,0 0-512,0 0-33,-19 20-480,19-20-160,0 19-512,0 1 159,-19 0-127,19 0-97,0 0-448,0 0 128,-20 19 32,20-39-128,0 20-160,0 0-416,20 0-834,-20-20-383,19 20-930,-19-20-640</inkml:trace>
  <inkml:trace contextRef="#ctx0" brushRef="#br0" timeOffset="7137.4081">11286 13029 9545,'0'0'256,"0"0"545,-21-20 768,21 0-192,0 0 33,21 1-610,-21-21-255,20 20-65,-1 0 161,1-20 0,1 21-97,18 19-63,-20-20-65,2 20 193,-21 20 159,20-20-383,-20 19 63,0 1-96,-20 0 1,-1 20-193,2-20-32,-1 0 32,1-1-256,-2 1 96,1-20-64,1 20-545,19-20-512,0-20-448,0 20-769,0-20-417,19 1-1633</inkml:trace>
  <inkml:trace contextRef="#ctx0" brushRef="#br0" timeOffset="7440.4256">11583 12711 9929,'41'-20'705,"-22"20"1120,0 0 225,-19 0-480,22 0 223,-22 20-511,0 0-450,0 0-127,-22-1-32,22 2-289,-19-1-32,0-20-63,19 19-97,-20 1-64,-1 0 32,21 0-256,-19 0 160,19-20 96,19 0 0,2 0-96,-1 0-128,-1 0 96,22 20-32,-2-20 129,-20 0-386,22 0-63,-22 0-192,0 0-417,3 0-513,-22-20-992,19 20-865</inkml:trace>
  <inkml:trace contextRef="#ctx0" brushRef="#br0" timeOffset="7636.4367">11862 12791 14605,'0'0'225,"-19"20"1632,19-1-672,-22 1 737,3 0-1025,19 20-545,-19-20-320,19 19-128,0-19-512,-20 20-1186,20-20-2114</inkml:trace>
  <inkml:trace contextRef="#ctx0" brushRef="#br0" timeOffset="8278.4735">11048 13406 12908,'0'-20'96,"0"1"160,0 19 385,0 0 1377,0 0-705,0 19-480,-19 21-289,19-21-224,-22 22-127,22-20 351,-19 17-544,0 2 128,19-20-224,-20 19 96,20-39 192,0 0-448,0 0 608,20 0-352,-1-18-224,0-23 160,3 22-288,16-2 64,-18 1 288,1 2 320,-1-3-384,-1 21-32,0 0 224,-19 21-224,0-3 288,0 2 224,-19-20-95,19 21-1,-19-2-32,-1 1 97,-1 1-578,1-3 289,1-18 97,0 20-386,-3-20 290,22 0-994,-19 0-673,19 0-416,0 0-704,19 0-2243</inkml:trace>
  <inkml:trace contextRef="#ctx0" brushRef="#br0" timeOffset="8455.4835">11246 13525 12395,'0'20'929,"0"1"-352,0-2 1184,-20 1-640,20 1 321,-19-3-770,19 2-832,0 1 320,0-2-608,0 2-1378,19-21-1217</inkml:trace>
  <inkml:trace contextRef="#ctx0" brushRef="#br0" timeOffset="8614.4927">11445 13426 13420,'0'-40'192,"0"40"513,-21 0 128,21 0-545,0 0-160,0 0-256,0 0-673,0 0-640,0 0-1218</inkml:trace>
  <inkml:trace contextRef="#ctx0" brushRef="#br0" timeOffset="8887.5082">11624 13267 9032,'19'-19'897,"-19"19"1121,0 0-321,0 0 289,-19 19-160,19 1-513,-20 0-288,-1 20-640,2-1 415,-1 20-896,20-18 481,-19-2-738,-2 2 578,21-2-962,0-18 256,0 17-1088,0-17-609,0-21-192,21 19-1250</inkml:trace>
  <inkml:trace contextRef="#ctx0" brushRef="#br0" timeOffset="9079.5192">11525 13507 11979,'-41'0'384,"22"18"801,19-18 385,-20 0-577,20 0 0,0 0-193,20 0-575,-20 0-161,19 0-321,22 0-543,-22 20-898,1-20-544,20 0-5029</inkml:trace>
  <inkml:trace contextRef="#ctx0" brushRef="#br0" timeOffset="9384.5367">11843 13507 9513,'19'0'800,"-19"0"1122,0-21-737,0 21 513,-19 0-129,-3 21-384,3-3-352,0-18-416,-1 20 351,-1 1-383,21-2 31,0 1-416,0-20-128,0 21 544,21-3-512,-21 2-32,20-20 160,-1 21 288,0-2-448,-19 2 449,0-21 415,0 19-640,0 0 673,-19-19-769,0 21 641,-22-21-641,22 0 32,-1 0 96,-21-21-833,22 21 33,19-19-1378,-19 19-2627</inkml:trace>
  <inkml:trace contextRef="#ctx0" brushRef="#br1" timeOffset="15381.8797">14203 9017 6053,'0'0'1121,"0"19"-224,0-19 0,0 20-96,0-20-161,-19 20-63,19 1-33,0-2-31,0 1-193,0 19-96,-20-18 1,20 18-1,0 0-128,0 2 96,-19 0-32,19 17 0,0-18-96,-21 18 33,21 4-33,-20-3 64,20 1-96,0 19 0,-19-21 32,19 23 96,0-22-32,-20 20-32,20-18 32,0 18-32,-21-19 1,21 20-1,0-21 32,-19 20-64,19-20 96,-20 21-96,20 0 64,-19-1-32,19 0 0,-19-19 0,19 19 33,-22 1 31,22-1-64,-19 1 64,19-1-32,-19 0-96,19 1 32,-20-1 32,20 1-64,-21-1 32,21 1-64,-20-1 0,20 0 128,0 1 33,0-1-193,-19 1 64,19-1 0,0-19 64,0 0-96,0-1 64,0-19-32,0 0 0,0-1 0,0 21 32,0 0-32,19-1 0,-19 1 0,0-1 32,0 21-64,20-21 0,-20 1 32,0-1 0,0 1 96,0-21 32,21 21-63,-21-1-33,0-18 32,0 18-64,0-19 64,0 19-32,0-18-64,0-2 64,0 0-96,0-19 32,0 20 64,0-19-96,20-2-32,-20 0-160,0 2-321,0-21-480,19 20-640,-19-20-930,0 19-3619</inkml:trace>
  <inkml:trace contextRef="#ctx0" brushRef="#br1" timeOffset="16677.9539">14224 9097 6245,'0'0'129,"0"0"95,0 0 352,20 0-95,-20 0 448,19 0-193,1 0 1,20-21-32,-20 21 95,20 0-255,-1 0 32,21-20-65,0 20 0,-2 0-95,22 0-129,-20 0 0,19 0 1,20 0-129,-19-20 96,18 20-64,3 0-32,-21 0 129,18 0-97,21 0 0,-20 0 0,21 0 32,-2 0-127,2 0-33,20-19-32,-22 19 32,0 0 32,22 0-32,-1 0 96,1-20-128,-3 20 64,22 0-32,-19-20-64,-1 20 32,20 0 0,-21-20 0,21 20 64,-1-20-64,1 20 64,0 0-63,0-20 31,0 20-32,0 0 32,0-19-64,0 19 0,-22-20 32,3 20-32,0 0 64,-1 0-32,-1-20 64,1 20-96,1 0 0,-22 0 64,21 0-32,-20 0-32,1 0 64,17 0-32,3 20-32,-20-20 64,-2 0-32,1 0 0,1 20 0,-2-20-32,2 0 32,-2 0 32,2 0-96,18 0 96,-18 0-128,-2 19 224,-17-19-96,-2 0-31,0 0-194,21 0 322,-21 0-161,19 0-129,22 0 225,-42 0 1,23 0-97,-23 0-97,-18 0 258,-22 0-193,2 0-64,19 0 96,20 0 32,2 0 0,-2 0 0,-20 20-32,1-20 0,-1 0 64,-21 0-32,22 0 32,-20 0 0,19 20 96,-19-20-256,1 0 96,-3 0-32,-18 20 64,-1-20 96,2 0-288,-2 0 160,1 0-64,-20 20 64,-1-20-64,0 0-128,-19 0-193,22 20-576,-22-20-1153,0 0-1954</inkml:trace>
  <inkml:trace contextRef="#ctx0" brushRef="#br1" timeOffset="18797.0751">14403 9393 11082,'19'-19'673,"-19"1"256,19 18 1185,-19 0-1218,0 18 770,0 1-321,-19 2-864,19 19 416,-19-1 31,-22 21-415,22-21-225,-20 21 64,18-1-384,1 2 289,1-22-385,19-20 160,0 22-128,0-41-353,0 0-512,0 0-608,0 0-1122,19-20-1120</inkml:trace>
  <inkml:trace contextRef="#ctx0" brushRef="#br1" timeOffset="19017.0877">14362 9434 12972,'0'0'160,"0"0"0,0-20 1346,21 20-482,-1 0 482,-1 0-545,22 0-737,-3 0 609,3 0-545,-2 0-320,21 0 192,-21 0-192,1-21-769,-1 21 129,-19 0-1154,1 0-1057,-21 0-2786</inkml:trace>
  <inkml:trace contextRef="#ctx0" brushRef="#br1" timeOffset="19174.0967">14362 9533 14189,'-58'41'192,"58"-41"-64,0 0 833,19 0-288,1 0 512,20 0-993,-1 0-96,2 0-480,17 0-1442,2 0-1857</inkml:trace>
  <inkml:trace contextRef="#ctx0" brushRef="#br1" timeOffset="19447.1119">14680 9772 9865,'-20'0'1569,"20"0"-1537,0-40 1025,20 19-768,-1-18 1056,2 19-160,18 1-192,-19-2 64,1 21-224,-2 0-321,1 0 1,-20 21-161,0-2 225,0 22-257,-20-2 64,1-19-160,-2 0-63,21 19-161,-20-39 128,1 19-192,-1-19-257,20 0-992,0-19-1506,0 0-1376</inkml:trace>
  <inkml:trace contextRef="#ctx0" brushRef="#br1" timeOffset="19713.1274">14978 9592 15374,'20'41'256,"-20"-22"577,0 22-128,0-23 160,-20 3 512,20 19-224,-19-20-769,19-1-63,-21 0-225,1 2 0,20-1 0,0-20 32,0-20 32,0-1-160,20 2 128,1 0-96,-2-21-160,20 20 128,-18-19 32,-1 18 96,18 21-320,-16-20 192,-3 20-160,20 0-577,-18 0-1601,-1 20-2178</inkml:trace>
  <inkml:trace contextRef="#ctx0" brushRef="#br1" timeOffset="20185.1544">16031 9414 14413,'19'-40'513,"-19"22"-385,0 18 640,19 0-191,-19 0 864,-19 18 65,0 22-481,-1 0-128,-1 18-33,-18 4-95,20-3-288,-3 1 127,-16-21-320,18 21-191,20-22-194,0 3 130,0-21-98,20 0-191,-1-20-384,22 0-449,-3 0-609,-18-20-832,21 0-1218</inkml:trace>
  <inkml:trace contextRef="#ctx0" brushRef="#br1" timeOffset="20362.1647">15910 9633 15150,'-58'0'384,"18"0"1122,40 0 480,0 0-962,0 0-159,0 0-576,0 0-97,19 19-256,2-19 160,18 20-288,2-20-385,-22 0-1024,20 0-1538,2 0-673</inkml:trace>
  <inkml:trace contextRef="#ctx0" brushRef="#br1" timeOffset="20721.1851">16288 9374 12684,'20'-39'1505,"-20"39"1442,0 0-1698,0 21 128,0-3-160,0 1-320,-20 22-160,20 0-225,-19 17-95,-2-17-193,1 18-192,1 1 64,-1-1 0,20-39-160,-21 0-32,21-20-32,21 0 0,-1-20 64,-1 0 0,1-21 96,20 23-224,-20-23 288,-1 22-289,22-2 129,-22 1 128,-19 20-192,0 20 224,19 1 1,-19-2-162,-19 22 65,19-23 32,-19 23 1,19-21-162,0 19-799,0-39-642,0 19-896,0-19-1090,19 0-2658</inkml:trace>
  <inkml:trace contextRef="#ctx0" brushRef="#br1" timeOffset="21065.2049">16546 9652 10858,'0'0'1601,"0"20"289,0-20-352,19 21-417,-19-3-96,22-18-481,-3 0-448,0 0 32,22 0-32,-21 0-256,18-18-160,-16 18-128,-3-21 31,0 1 65,1 1 192,-20-2 128,0 1 0,-20 2 64,1-3-64,0 1 96,-3-1 288,3 21 289,-20 0 31,18 21 577,1-1 97,-18 1-1,16 17-320,3 2-288,19 1-385,0-2-96,19-19-192,22 0-384,-2 0-481,40-20-1345,-19 0-2274,39 0-64</inkml:trace>
  <inkml:trace contextRef="#ctx0" brushRef="#br1" timeOffset="22066.2621">17697 9475 10377,'0'0'1185,"0"0"1474,20 18-705,-20 1 288,-20 2-801,20 20-95,0-3-386,-19 2-127,19 1-224,-20-2-321,20 1-96,-21-20-32,21 18-128,-19-38 65,19 21 127,0-21-128,0-21-96,0 2-32,0 0 96,19-21-384,-19-1 288,21 2-289,-1-21 161,19 1-513,-18-1 225,18 1 192,1 18 352,-1 4-288,2-4 192,17 21-160,-17 20 416,-22 0-64,22 0-160,-41 20 128,0 0 64,0 1-256,-22 16 160,3 4-128,-20 0 0,-2-4-224,3 4 256,-3-20-128,22-3 256,-22 2-128,41-20-128,-19 0 64,19 0 128,0 0-32,0 0 97,0 21 223,19-21 96,2 0-319,-1 19-33,-1-19-128,0 20 32,3 1 64,-3-21 0,0 18-96,-19-18-384,20 21-321,1-21 0,-21 0-480,20 20-641,-1-20-1345,-19 0-800</inkml:trace>
  <inkml:trace contextRef="#ctx0" brushRef="#br1" timeOffset="22405.2815">18432 9454 9224,'19'-40'1570,"-19"19"544,0 21-737,-19 0 769,-1 0-192,1 0-641,-22 21 0,22-21-95,-22 40-258,22-19 1,-20 16-128,20 4 0,-3 18-353,3-19-159,19-20-33,19 19-288,3-18 96,-3-1 0,20-20-448,-20 0-289,22 0-512,-2 0-256,1 0-769,-20-20-545,20-1-1409</inkml:trace>
  <inkml:trace contextRef="#ctx0" brushRef="#br1" timeOffset="22715.2991">18749 9335 13869,'20'-20'1345,"-20"40"64,-20-20-63,1 21 191,0-3 321,-3 22-641,-16-20-320,18 21-353,-20-4 33,1 4-481,17-2 160,3-19-64,19 1 0,0-2-95,0-19 127,19 0 0,22 0-32,-2 0-224,2 0 64,-3 0 128,3 0-384,-2-19 32,2 19-513,-3 0-320,-16 0-64,-3 0-608,0 0-738,-19 0-1568,0 0-5126</inkml:trace>
  <inkml:trace contextRef="#ctx0" brushRef="#br1" timeOffset="22908.3101">18848 9512 15150,'0'0'2018,"0"0"32,-19 0-64,0 21-289,-1 20-448,-1-23-416,1 23-545,1-2-191,0 0 63,-3-18-449,22 19-704,-19-1-1409,19-20-3011</inkml:trace>
  <inkml:trace contextRef="#ctx0" brushRef="#br1" timeOffset="23367.3364">19761 9493 15150,'0'-18'160,"0"18"1281,21 0-352,-21 18 97,0 22 287,-21-20-224,21 19-480,-19 2-129,19-2-511,-20 0 63,1-18-192,19 19-32,-19-20-193,19-1-95,0-19-256,0 0-321,0-19-384,0 19 63,19-40-287,-19 20-385,19-1-576,1-18-2755</inkml:trace>
  <inkml:trace contextRef="#ctx0" brushRef="#br1" timeOffset="23801.3614">19782 9454 10890,'0'-40'160,"20"19"1762,-1 2-673,0 1-64,3-3 385,17 1-417,-20 20-449,22-20-31,-3 20-32,-16 20-1,-3-20-127,0 20-129,1 1 32,-20 16-31,-20-16 63,1-1-127,0 21 127,-3-23-64,-16 1-159,-22-19-65,21 0-32,17 0-32,-16 0-192,18 0-353,20 0-223,0 0-994,0-19-1729,20 19-1314</inkml:trace>
  <inkml:trace contextRef="#ctx0" brushRef="#br1" timeOffset="24360.3932">20158 9414 8231,'0'0'6534,"22"0"-5957,-22 0 1313,0 20-481,0 21 225,-22-23-193,22 22-544,-19 1-449,0-3-384,-1-17 97,-1 18-65,1 0-64,1-39 96,19 21-64,-19-42-192,19 21-257,0-39 321,19 19-160,0-20 128,1 2-288,21-24-33,-3 4 33,22 18-353,-19 0 385,-2 1 480,2 19-224,-22 20 160,0 0 480,1 0-351,-20 0 191,0 20-32,-20 1-31,1 16-289,-22-16 128,22-1-160,-20 21 0,-2-41 128,41 18 32,-19 1-160,19-19 96,0 0 96,0 0 193,0 0 159,19 21-416,1-21 33,1 0-1,-2 0-128,-19 20 192,20 1-352,-20-21 128,19 18 0,-19 2-513,0 1-191,0-21-514,22 19-287,-22-19-1314,0 20-1216</inkml:trace>
  <inkml:trace contextRef="#ctx0" brushRef="#br1" timeOffset="24746.4154">20695 9335 13132,'0'-20'1217,"-19"20"513,19 0-321,-22 20 257,-16 1-129,-3 16-416,2 24-224,-2-22-32,3 21 32,-3-1-513,2 1-160,39-21-128,0 2-64,0-1-32,20-40 0,20 0-192,-1 0-192,2-20-257,-22 0 129,20 0 159,-18-1 97,-1-18 352,-20 0-192,19 18 128,-19 1 96,0 2 417,0-3-193,-19 21 65,19 0-289,0 0-128,0 0-96,19 21 192,-19-21-353,19 18-255,3 2-641,16-20-705,-18 0-2466,1 21-4196</inkml:trace>
  <inkml:trace contextRef="#ctx0" brushRef="#br1" timeOffset="24933.4261">21052 9393 17168,'-20'21'544,"20"-21"-896,0 0 416,0 0-544,0 20-802,0-20-1889</inkml:trace>
  <inkml:trace contextRef="#ctx0" brushRef="#br1" timeOffset="25076.4343">20953 9633 18417,'0'19'0,"0"-19"833,0 0-673,0 0-96,0 0-2018,-20 0-9705</inkml:trace>
  <inkml:trace contextRef="#ctx0" brushRef="#br1" timeOffset="27542.5753">14422 10705 5733,'0'-19'2851,"0"-1"-513,19-1-480,-19 21-257,0 0-224,0 0-95,0 0-482,0 0 129,0 21-64,0 18 0,0-19-192,0 20-129,0 0 65,-19-1-225,19 2 225,-19-22-225,19 21-288,-20-21 128,20 1-64,-21 1 97,2-2-353,19 1 128,-20 0-32,20-20 32,-19 20 32,19-20-449,0 0-415,19 0-65,-19 0-224,20-20-929,-20 0-865,19 0-1057</inkml:trace>
  <inkml:trace contextRef="#ctx0" brushRef="#br1" timeOffset="27783.5891">14422 10725 9705,'0'-20'448,"-19"1"641,19 19 993,0-20-448,19 20 384,-19 0-513,41-21-576,-22 21-160,41-19-257,-21 19-320,21-20-64,-2 20-64,-17-20 65,-2 20-418,1-19-223,-20 19-513,-1 0-449,-19 0-1216,0 19-865</inkml:trace>
  <inkml:trace contextRef="#ctx0" brushRef="#br1" timeOffset="27961.5991">14422 10805 12780,'-19'20'224,"19"-20"1730,19 0-641,0 0 352,22-20-768,-2 20-512,2 0-353,-3-20-64,3 20-96,-2 0-481,1 0-736,-1 0-833,-19 0-737</inkml:trace>
  <inkml:trace contextRef="#ctx0" brushRef="#br1" timeOffset="28377.6231">14858 10725 8327,'0'0'2082,"0"0"-96,0 0 32,0 0-384,0 20 255,0 0-735,-19 0-194,19 20 97,-20-1-288,20 1-256,-19-20-289,19 19-128,-21-19-128,21 1 96,-20-2 160,20-19-96,0-19-320,0 19 96,0-41 160,20 22-32,-20-21-224,21 0 32,-2 1-32,1-1 32,-1 0 95,2 0-287,-1 21 416,-1-1-160,1 20 192,1 0-32,-21 0 160,0 20 161,19-1-321,-19 1 256,0 20-256,0-20 32,20 0-224,-20 0 96,0-1-320,19 1-385,2-20-512,-21 0-609,20 0-896,-1-20-1,0 1-2498</inkml:trace>
  <inkml:trace contextRef="#ctx0" brushRef="#br1" timeOffset="28580.6346">15277 10626 9993,'0'0'1986,"0"0"448,0 19-576,-22 2-481,3-1 129,-20 19-289,18-19-577,2 20-95,-1-20-257,1 0-160,-3-1-32,3-19-96,19 20-480,0-20-161,0-20-1088,0 20-834,19-19 33,3-1-513,-3 0-1025</inkml:trace>
  <inkml:trace contextRef="#ctx0" brushRef="#br1" timeOffset="28724.643">15217 10686 7623,'19'0'3427,"-19"0"-672,0 19-641,0 1-705,-19 20-384,19-20-449,-20 20 193,20-21-481,0 1-31,-21 1-321,21-2-65,0 1-607,21 0-1058,-21-20-1249,20 0-1921</inkml:trace>
  <inkml:trace contextRef="#ctx0" brushRef="#br1" timeOffset="29054.6618">15614 10606 14477,'-21'20'513,"1"-20"127,1 19 513,-1 2-128,-1-1 417,-18-1-449,20 21-385,19-20-319,0 0-193,0 0-160,0 0 64,19-1 192,1-19-224,-1 20-64,2 1 128,-1-2-32,-1 1 128,-19 0 160,-19-1 225,19 1-97,-41-20-32,2 21-31,-1-2-1,1-19-352,19 20 192,-20-20-480,20 0-129,1 0-640,19 0-1249,19-20-2498</inkml:trace>
  <inkml:trace contextRef="#ctx0" brushRef="#br1" timeOffset="29645.6955">15773 10765 12043,'-22'-40'32,"22"40"1698,0-20-705,22 1 544,-3-1-256,1-1-256,20 21-160,-1 0-96,2 0 96,-3 0-225,-18 0 1,1 21-481,-1-1 96,-20-1 33,0 21 63,-20-20-192,-1 20 193,-18-1-257,-2 2 128,3-22-32,-3 21 97,22-21 95,-1 1-160,1 1 32,19-21 33,0 19-385,19-19 160,1 0 96,20 0-288,-1 0-96,21 0-705,0-19-224,-2 19-481,-17 0-1024,-2 19-1378,1-19-704</inkml:trace>
  <inkml:trace contextRef="#ctx0" brushRef="#br1" timeOffset="29917.7111">16209 11043 11242,'-20'-20'833,"-1"1"1121,21-2-833,0-18 641,21-1-641,-1 0-417,-1 20-223,1-19-1,20 19 225,-1 0-129,2 20 1,-22 0-97,0 0-95,3 20-1,-22 0 0,0 19 97,0-19-321,-41 20 160,22-20-127,-22 0-33,2-1-64,20 1-32,-22 1-64,22-21-160,-1 0-897,20 0-289,20-21-1889,-1 21-1121</inkml:trace>
  <inkml:trace contextRef="#ctx0" brushRef="#br1" timeOffset="30248.7301">16565 11004 14733,'-38'-21'129,"18"1"1728,20 1-1152,20-21 384,-1 21-320,0-22-225,3 2-448,16 19 65,3 0 127,-2-20 96,2 40-160,-22 0 289,0 0-449,1 20 416,-20 20-127,0-20-33,-20 19 96,-18 2-95,16-2-193,-16-19 64,18 19-64,-21-18-128,22-21 0,0 0-192,-3 0-224,22 0-641,0-21-385,0 1-800,41-19-1217,-22 19-2114</inkml:trace>
  <inkml:trace contextRef="#ctx0" brushRef="#br1" timeOffset="30443.7413">16963 10606 15919,'19'20'1313,"-19"-1"641,-19 2-801,19 18 128,-20 1 353,1 0-257,-22 0-608,22-1-289,-1 1-320,1 0-96,19-21-96,-21 1-384,21 1-641,21-21-833,-21 0-1697,19 0-2851</inkml:trace>
  <inkml:trace contextRef="#ctx0" brushRef="#br1" timeOffset="33013.8883">17579 10785 8456,'-21'0'3523,"21"0"-3011,21 0 1410,-2-20-448,20 20 159,21-20-384,0 20-352,0 0-96,20-20-193,-1 20-159,1-20-225,-22 20 32,21 0-352,-19-19 128,0 19 0,-1 0-224,-19 0-288,-20 0-321,-1 0-32,-19 0-1025,0 0-160,-19 19-352,-20-19-1858</inkml:trace>
  <inkml:trace contextRef="#ctx0" brushRef="#br1" timeOffset="33251.9018">17618 10844 15630,'0'20'929,"19"-20"-993,22 0 1153,19-20-384,-2 20 128,21 0-161,-19-19-95,20 19-385,-1-20 160,-19 20-384,1 0 32,-3 0 0,-18 0-352,-1 0-385,-19 0-224,20 0-1025,-20-20-1153,-20 20-2146</inkml:trace>
  <inkml:trace contextRef="#ctx0" brushRef="#br1" timeOffset="33548.9189">18292 10507 13132,'0'0'0,"21"0"288,-1 0 129,-1 19 255,1-19 513,20 21-384,-20 18-64,20-19-129,-20 19-159,-1-18-129,0 18-128,-19 1 65,0-20-97,-19 20 352,0-20-31,-22-1 95,2 1-416,-21-20 257,21 21-481,-21-21 96,22 0 160,-23 19-288,21-19-449,20 0-576,1 0-1185,19 20-1826</inkml:trace>
  <inkml:trace contextRef="#ctx0" brushRef="#br1" timeOffset="34707.9852">19385 10645 7559,'0'-39'2050,"-19"39"-801,19 0-32,-22 0 0,3 0-288,0 0-32,-1 20 128,-20-1-160,20 2 160,-21-1-129,22 19-31,0-19-128,-1 0-257,20 20-223,0-20-161,0-1-192,0 1 192,20-20-385,-1 21-832,0-21-416,3 0-1154,17 0-448</inkml:trace>
  <inkml:trace contextRef="#ctx0" brushRef="#br1" timeOffset="35134.0095">19623 10666 10377,'-19'0'-64,"19"0"833,-21 0 320,1 0 545,1 20-33,-22-1-160,22 21-31,-20-20-257,18 20 96,-18-20-704,39-1-33,-19-19-416,19 20-256,19-20 224,0 0-32,1 0-160,1 0-256,18-20-481,2 20-32,-3-19 32,3-1 192,-22 0 97,1-20 384,-1 20 32,-19 0 96,22 1 64,-22 19 32,0-20 96,-22 20 224,22 20 128,-19-20 97,-1 19 32,20 21 159,-19-20-383,-2 0 95,21 20-352,0-21 64,0 1-192,0 1-288,0-21-352,0 19-706,21-19-543,-2 0-898,1 0-2915</inkml:trace>
  <inkml:trace contextRef="#ctx0" brushRef="#br1" timeOffset="35493.03">19862 10586 12908,'19'20'512,"-19"-20"1122,-19 20-65,19 20-288,0-20-31,-22 19-129,3-19-609,0 20-95,-1 0-353,20-21 128,0 1-352,-21 1 96,21-21-193,21 0-63,-1 0 128,-1-21 96,0 1-32,3 1 160,-3-1-192,20-20 63,-18 20 258,-1 0-290,-1 0 194,0 20-162,-19 0 162,22 0 191,-22 20 96,0 0 64,0 0-255,-22 20-161,22-20 96,0-1 0,0 22-545,0-22-1056,0 1-1762,22-20-993</inkml:trace>
  <inkml:trace contextRef="#ctx0" brushRef="#br1" timeOffset="35984.0582">20517 10626 10858,'0'0'3171,"0"0"-3171,0 19 608,0 2 385,0-1 545,0-1-225,0 1-480,-22 20-64,22-20-385,0 20-288,0-21 128,-19 1-224,19 1 64,-19-2 96,19-19 65,0 0-33,0-19-160,19-2 288,-19 1-288,19 1 256,3-1-224,-3-20 65,1 20-33,-1 0-224,2 20 96,-1-20 224,-1 20-384,0 0-161,3 0-480,-3 20-512,-19-20-1441,0 20-610</inkml:trace>
  <inkml:trace contextRef="#ctx0" brushRef="#br1" timeOffset="36371.0803">20794 10805 11530,'19'0'0,"-19"-20"353,22 20-161,-3 0 96,0 0 129,1-20-129,1 20-224,18 0 0,-20-20 32,3 20 128,-3 0 33,0-20-1,1 0 0,-20 20 96,21-19 97,-21-1 31,-21 20 65,21-21-1,-20 21 1,1 0-1,0 0 129,-3 0-32,3 21 159,-1-21 65,-20 20-128,20 19 64,1-19-65,0 0-223,-3 0-129,22 20-160,0-21-31,0-19-322,0 20 161,22-20-160,-3 21-352,20-21-705,1 0-737,-1 0-769,2 0-1248</inkml:trace>
  <inkml:trace contextRef="#ctx0" brushRef="#br1" timeOffset="36589.0925">21309 10666 12555,'0'-21'737,"-19"21"1185,19 0 192,-19 0-641,-1 21 353,-1-1-289,2-1-704,-1 1-128,1 0-161,19 20-319,-21-20-321,21 0 96,0 19-225,21-18-575,-2-2-610,1 21-1216,20-40-1858</inkml:trace>
  <inkml:trace contextRef="#ctx0" brushRef="#br1" timeOffset="36847.1072">21410 10885 11691,'0'-41'160,"0"22"192,20-1 577,-1 0 64,0 0 320,-19 20-32,22 0-160,-3 0-160,-19 0-192,19 0-32,-19 20-1,0-20-159,0 20-65,0 0-255,-19-1-33,19 1-32,-19-20-96,-3 21 0,3-21-96,0 0-288,-1 0-513,20 0-544,0 0-897,0-21-1121,20 21-2115</inkml:trace>
  <inkml:trace contextRef="#ctx0" brushRef="#br1" timeOffset="37091.1211">21649 10666 14637,'0'20'161,"0"-1"1280,0 1-64,-22 0 321,22 20-449,0-20-352,0 0-449,0 19-127,0-39-321,0 21 256,0-21-32,0 0 32,22 0-96,16-21-96,-18 1 193,20-19-353,-20 19 96,20 0-64,-20 0-289,-1 0-448,20 0-480,-18 1-673,-1 19-1217,-20 0-480</inkml:trace>
  <inkml:trace contextRef="#ctx0" brushRef="#br1" timeOffset="37447.1418">21906 10805 6950,'39'0'192,"-20"-20"1057,3 20-256,17 0 353,-20-20-321,2 20-321,-1-20-255,-1 20-353,-19 0 320,0-20 257,19 20 128,-19 0 31,0-20-63,0 20 0,-19 0 96,0 0 64,-1 0-161,-1 20 257,-18-20 160,20 20-224,-3 0 32,3 20-352,0-20-225,19-1-256,0 1-96,0-20 65,19 21-65,0-21-257,-19 19-255,22-19-801,17 0-1025,-20 0-993,2 0-1538</inkml:trace>
  <inkml:trace contextRef="#ctx0" brushRef="#br1" timeOffset="37753.1593">22282 10666 9513,'0'20'5445,"0"-20"-5349,0 19 672,0 1 930,0 20 224,-19-20-289,0 20-960,-1-21-385,20 22-31,-21-2-161,21-19 0,-20 19-160,1-39 64,19 21 64,0-42-224,0 21 64,0-20 31,19-19 65,-19 19 0,20 1 33,-20-22 95,21 22-256,-1-1 352,-1 0-256,0 0 64,3 20-32,16 0 96,-18 0-288,20 0-1,-20 0-1248,-1 20-353,22-20-2338</inkml:trace>
  <inkml:trace contextRef="#ctx0" brushRef="#br1" timeOffset="38164.1828">22997 10645 16495,'20'0'-96,"-20"0"929,0 21 384,0-1 384,0 19-31,-20-19-481,1 20-609,0-20-287,19 0-97,-22 19-256,3-18-1,19-2-543,0-19-642,19 0-511,3 0-1122,16 0-1057</inkml:trace>
  <inkml:trace contextRef="#ctx0" brushRef="#br1" timeOffset="38421.1972">23315 10626 14701,'0'-20'321,"0"20"319,0 0 193,0 20 512,-19-1-159,-22 2-226,2-1-95,20 19-192,-2 1-33,1-20-31,20 0-289,0-20 1,20 20 255,1-1-288,-2-19 33,1 20-97,-1-20-256,0 21 32,3-21 0,-3 0 0,1 19-641,-1-19-320,2 20-1121,-1-20-3074</inkml:trace>
  <inkml:trace contextRef="#ctx0" brushRef="#br1" timeOffset="41274.3608">18889 11480 12043,'-19'-20'224,"-3"20"1121,3 0 609,0 0-608,-1 0 255,-1 20-512,-18 20-128,-2-21-256,22 21 63,0-20-319,-1 20-225,20-21-320,0 2 288,20-2-288,-1-19 32,0 0-96,22 0-257,-2-40-95,2 21 128,-3-1-417,3-20 288,-22 21 161,22-2 64,-22 2-65,1-1 193,-20 0 288,0 20-32,0-20 289,-20 20-1,1 20 97,-2 0 191,1 0-159,1 20-225,0-21 32,19 21-160,-22-20-128,22 20 65,0-21-194,22 1-703,-22-20-642,19 0-511,0 0-1667</inkml:trace>
  <inkml:trace contextRef="#ctx0" brushRef="#br1" timeOffset="41640.3816">19503 11321 17296,'0'0'32,"-19"0"352,0 0 161,19 0 224,-41 0-1,2 20-383,20-20-161,-22 0-64,2 20 64,18-20-320,-18 0 160,20 0 64,-3 0-256,22 0 256,-19 0-256,19 0 64,0 0 160,0 19-192,0 1 160,0 0 417,19 1-161,-19 18 224,0 1-95,0 0-193,0 19-96,0-20-96,0 1 0,0-20-160,0 20-352,0-20-577,0-20-801,0 0-1601,0 0-865</inkml:trace>
  <inkml:trace contextRef="#ctx0" brushRef="#br1" timeOffset="41793.3903">19087 11560 15086,'19'0'0,"2"0"576,-1 0-223,-1 0 95,0 0-192,3 0-256,-3 0-224,20 19-1249,-18-19-1474</inkml:trace>
  <inkml:trace contextRef="#ctx0" brushRef="#br1" timeOffset="42085.4072">19684 11281 13612,'19'-20'321,"-19"20"1024,-19 20-32,19 0 225,-22 0-33,-17 20-512,20-1 32,-22 2-128,22 18 0,-22-20-449,22 1-224,19 0-64,0-1 65,0 1-353,19-20 352,3 0-448,-3-20-161,0 0-480,22 0-640,-22-20-801,1 0-1282,-1 1-2113</inkml:trace>
  <inkml:trace contextRef="#ctx0" brushRef="#br1" timeOffset="42238.4158">19503 11480 12427,'-38'0'192,"18"0"1730,20 0-352,0 0-1090,20 0 257,-20 20-545,38-20-160,-16 20-544,16-20-1314,-18 19-1569</inkml:trace>
  <inkml:trace contextRef="#ctx0" brushRef="#br1" timeOffset="42604.4368">19722 11539 13933,'0'0'288,"0"21"1025,20-21-160,-1 0-320,2 0 128,18 0-641,-20-21-95,22 21-225,-2 0 32,2-19-257,-22-1 289,0 20-160,3-20 0,-22 0 32,-22 20 32,3-19 32,0 19 0,-1 0 64,-1 0 64,2 0 97,-1 19 159,1-19 513,-22 20 96,22 20-257,19-21-63,-20 21-128,20-20-257,0 0-32,0 19-256,20-39-96,-20 21-320,19-2-673,22-19-417,-22 0-1697,1 0-1057</inkml:trace>
  <inkml:trace contextRef="#ctx0" brushRef="#br1" timeOffset="42899.4536">20079 11480 12780,'0'20'640,"0"0"802,21-1-129,-21 2 769,0 18-929,-21-19-320,21 0-385,-20-1-256,20 21-192,0-20 0,0-20-96,0 20 128,0-20 0,0-20 0,0 0 128,0 1-224,20-2 160,1 2-192,-1-21 192,-1 20-31,0 1 63,3-2 96,-3 21-224,0-19-96,22 19 160,-22 0-673,1 19-1537,-1-19-2242</inkml:trace>
  <inkml:trace contextRef="#ctx0" brushRef="#br1" timeOffset="43352.4795">20953 11480 15822,'0'0'609,"0"0"1089,0 0-129,0 20-95,-20 0 63,1 20-512,19-1-160,0-19-449,-21 19-160,21 1-31,-20 0-161,1 0-128,19-20-321,0 20-127,0-1-641,0-19-289,19-20-640,1 20-1217,-20-20-640</inkml:trace>
  <inkml:trace contextRef="#ctx0" brushRef="#br1" timeOffset="43692.4989">21073 11817 12395,'0'-39'385,"0"19"864,19 0 448,1-20-447,-1 21 95,1-2-480,1 2-257,18-1 33,-20 0-289,2 20 225,-1 0-97,-1 0-288,-19 20 193,19 0-97,-19-1-64,-19 21 64,19-20-95,-19 0-97,-22 0 64,22 0-32,-20-20-192,18 0 128,-18 0-128,19 0 0,1 0-320,-2-20-289,21 20-192,0-20-576,21 20-1026,-21-20-992</inkml:trace>
  <inkml:trace contextRef="#ctx0" brushRef="#br1" timeOffset="44253.5309">21608 11261 5957,'0'-39'1698,"0"39"928,0-20-512,0 20-128,0 0-32,-20 0-353,1 20-319,-2 0-97,-18-1 32,20 21-256,-3 0-288,22-20-225,-19-1-160,19 21-384,19-40 96,-19 21 32,22-21 96,-3 0-512,0 0 0,-19 0 95,20-21 289,-20 21-192,0-40 256,-20 21-128,1-1-32,0 20 160,19-20-512,0 0-321,-22 20-1473,22 0-993</inkml:trace>
  <inkml:trace contextRef="#ctx0" brushRef="#br1" timeOffset="46608.6655">22482 11321 15214,'19'0'416,"-19"-20"-448,-19 20 897,19 0-96,-20-20 320,-1 20-417,2 0-255,-20 0-161,18 0 128,-18 0-31,20 0-289,-22 0 128,22 0-96,-1 20 0,-1-20-96,21 0 32,0 20 96,0 0-32,0 0 1,0-1 351,0 21-160,0 0 257,0 0-385,0 20 288,0-21-159,-20 1-289,20 19 192,0-19-192,0 0 32,0-20 64,0-1-128,20-19-160,-20 0-673,0 0-256,0-19-513,0 19-1312,0-20-770</inkml:trace>
  <inkml:trace contextRef="#ctx0" brushRef="#br1" timeOffset="46768.6749">22085 11599 13100,'-20'0'705,"20"0"-33,0 0 1090,20 0-321,-1 0-320,22 0-512,-3 20-193,3-20-448,-2 0 128,2 20-384,-3-20-609,-18 19-1249,20-19-993</inkml:trace>
  <inkml:trace contextRef="#ctx0" brushRef="#br1" timeOffset="47082.6928">22542 11560 8840,'0'0'4516,"0"19"-4548,0-19 1538,0 20-225,0 0 192,19 0-576,-19-1-449,0 2-191,0-2 63,0 1-288,-19 0 224,19 0-96,0-20 449,0-20-65,0 20-191,0-40 255,0 21-255,0-2 159,19 2-256,1-1-127,-20-20 255,19 40-352,0-19 32,-19-2-288,22 21 384,-3 0-416,1 0-577,-1 0-448,2 21-1025,-1-2-737,-1 1-769</inkml:trace>
  <inkml:trace contextRef="#ctx0" brushRef="#br1" timeOffset="47529.7185">23118 11539 11466,'19'-19'1762,"-19"19"-865,-19 0 1025,-3 0-449,3 19 97,-1 2-225,-20-2-224,-18 1-192,17 20-96,2-21-129,18 2-31,-18-2-449,39 1-256,-19-20 192,38 20-224,0-20 32,1 0-128,21-20-288,19 20-609,-2-20 128,2-20-192,-19 21 448,-3-1 64,-18 0 417,20 0 160,-40 1 96,0 19 225,0 0 95,0 0 321,-19 0-129,19 0-127,-21 19 63,1 1 33,1 0-97,0 0-96,19-1-192,0-19 65,0 21-289,0-2-129,0-19-63,19 20-673,-19-20-544,0 20-865,19-20-1218,1 0-1857</inkml:trace>
  <inkml:trace contextRef="#ctx0" brushRef="#br1" timeOffset="48076.7495">23354 11520 13164,'21'-20'1537,"-1"20"385,-20 0-128,0 0-353,-20 0-320,20 20-288,0-1-96,-21 2-161,21 18-223,-19-19-161,-1 0-128,20-1-64,-19 2 160,19-2-320,0 1-160,0-20 384,19 0-321,-19-20 129,20 20 192,-1-40-320,2 21 256,-1-1 96,-1 0-224,0 0 128,3 1 0,-22-2 128,19 21-128,-19 0 289,0 0-33,0 21 96,-19-2-96,19 1-224,-22 0 161,22-20-97,0 20-96,0-1 0,-19-19 160,19 21-160,0-21-288,0 0 288,19 0-353,3-21 161,-3 2 96,20 19 224,-18-20-288,18 20 192,-20-20-32,22 20 32,-22-20 192,1 20 0,-20 0 1,0 20 31,0 0-32,0 0 32,0-20-320,0 19 64,-20 2 96,1-2-576,19 1-353,0-20-512,0 20-1186,0-20-1536,19 0-5382</inkml:trace>
  <inkml:trace contextRef="#ctx0" brushRef="#br1" timeOffset="48472.7722">23792 11619 15118,'0'20'-96,"0"-20"448,0 0 609,0 0 128,0 19-416,19-19-449,-19 0-96,20 0-64,20 0 32,-20 0-160,20 0 32,-20 0-32,19 0 0,-20-19-96,22-1 64,-22 20 64,0-20 0,-19 0 96,0 20-64,0-19 96,0-2 96,0 21 288,-19 0 129,19-19 256,-19 19 320,-1 19-320,-1 2 128,-18-2 32,20 1-577,-1 0-192,20 0-128,-21-1 33,21 2-290,21-2 97,-21-19-544,20 20-577,19-20-609,-20 0-1121,22 0-864</inkml:trace>
  <inkml:trace contextRef="#ctx0" brushRef="#br1" timeOffset="48766.7892">24565 11520 15022,'21'0'865,"-1"0"-33,-40 0 450,-1 0 319,2 0 225,-20 19-321,-21 2-416,19-21-224,2 19-737,20 1 0,19 0 97,-21-20-322,21 20 129,21-20 161,-2 19-354,1-19 97,-1 21-32,3-2 64,-3 1 32,0-20 0,-19 20 32,0 0 225,-19 0-321,0 0 96,-22-20 0,21 0-129,-20 19-543,20-19-866,-18 0-2273</inkml:trace>
  <inkml:trace contextRef="#ctx0" brushRef="#br1" timeOffset="54056.0915">16486 12770 12908,'-19'-19'1825,"19"-1"-1024,-20 20 833,20 20-609,-19-1 897,-3 2-545,-16-1-384,18-1-96,-1 21-705,2 0 128,19-20-224,-20 0 64,20-1-288,0-19 192,20 0-160,-1-19-480,2 19-65,-1-40 129,18 20-193,-16 0 192,-3-20 257,1 21-160,-1-22 416,2 22-288,-21 19 672,20-20-160,-20 20 192,-20 20 225,20-20-353,-21 40 193,21-20-257,-19 19 224,-1-19-351,20 20-33,0-20-481,-19 0-480,19-1-736,19 1-1442,-19-20-1217</inkml:trace>
  <inkml:trace contextRef="#ctx0" brushRef="#br1" timeOffset="54326.1072">16804 12433 10249,'21'-20'6182,"-2"1"-5445,-19 38 928,0 1-672,-19 20 993,-2-20-609,1 39-512,1-19-288,-22 19-385,22 1 0,-20-1 0,18 1-320,1-20 352,20 20-352,0-21-256,20-19-353,1-20-640,-1 20-833,-1-20-1986,0-20-4933</inkml:trace>
  <inkml:trace contextRef="#ctx0" brushRef="#br1" timeOffset="54490.1166">16686 12751 15342,'-41'0'769,"21"0"2242,1 0-1250,0 0-800,19 0-416,0 0-225,0 0-96,19 0-384,20 0-641,-18 0-1505,37 19-2434</inkml:trace>
  <inkml:trace contextRef="#ctx0" brushRef="#br1" timeOffset="54877.1388">17242 12413 14221,'19'-39'416,"-19"39"1378,0 0-769,0 20 929,-19-1-641,19 1-416,-22 0 288,3 20-801,0-1 225,-1 21 64,-1-1-481,-18 21-64,20-20 32,-3-1 64,3 1-416,19-20 192,0-1-320,19-19-481,3-20-288,-3 0-865,20 0-896,-18 0-1603</inkml:trace>
  <inkml:trace contextRef="#ctx0" brushRef="#br1" timeOffset="55042.1482">17182 12770 12363,'-60'-39'737,"40"19"1537,1 20 385,-3 0-1186,3 0-288,19 20-416,0-20-577,0 20-128,19-20 0,3 19-384,-3 2-705,20-1-1217,2-1-1762</inkml:trace>
  <inkml:trace contextRef="#ctx0" brushRef="#br1" timeOffset="55408.169">17519 12731 13292,'0'-20'641,"-20"0"1281,20 20 224,-40 20-321,20 0-255,1 0-545,-22-1-128,22 22-417,0-22-128,-1 21-256,-1-20-128,21 0-64,0 0-192,21-20-385,-21 20-352,20-20 0,18-20 65,-16 0 351,-3 0 193,0 0 191,1-20 129,1 21 96,-21-1 192,0-1-95,0 21 255,0 0 289,0 21-385,-21-1 320,21-1-448,-20-19-64,20 20 1,0 0-130,0 0-479,0 0-737,0 0-1858,0 0-1121</inkml:trace>
  <inkml:trace contextRef="#ctx0" brushRef="#br1" timeOffset="55661.1835">17817 12751 13324,'20'-40'737,"-40"20"992,20 1 289,-21 19-192,2 0 192,-1 19-449,1 1-768,-22 0 32,22 0-192,-1 20-65,20-1-320,-21-19-224,21 20-224,0-20 0,0 0-320,21 0-770,-1-20-479,-1 0-1026,22 0-2146</inkml:trace>
  <inkml:trace contextRef="#ctx0" brushRef="#br1" timeOffset="55835.1932">17996 12731 13452,'38'-20'993,"-38"20"705,0 20 160,0 0-225,-19-1-288,0 2-736,-1-1-545,20 19-64,-21-19-256,1 0-513,20 0-1345,0-20-1730</inkml:trace>
  <inkml:trace contextRef="#ctx0" brushRef="#br1" timeOffset="56049.2055">18273 12651 13580,'0'0'1378,"0"0"159,-20 0 1,1 21 191,0-2 1,-22 21-321,21-20-640,1-1-321,-2 22-223,1-22-193,20 1-32,0 0-64,20-20-289,1 20-960,-2-20-1153,20-20-2179</inkml:trace>
  <inkml:trace contextRef="#ctx0" brushRef="#br1" timeOffset="56353.2228">18591 12651 12043,'0'0'3395,"0"0"-1249,-39 0-128,17 0-64,3 0-705,-20 21-576,18-2-385,2 1-224,-1-20 192,20 20-256,0 0-128,0-20 320,20 19-160,20-19-224,-20 21 192,18-1 0,-16-1 192,-3 1-160,1 0-128,-20 0 256,-20 0 65,1 0-33,-3 0-224,-16-1 64,-3-19-96,22 0-769,-20 0-1121,18 0-2402</inkml:trace>
  <inkml:trace contextRef="#ctx0" brushRef="#br1" timeOffset="57354.2805">19306 12770 10537,'0'-19'321,"0"19"1344,0-20 481,0 20-384,0-20-289,0 20-512,19-20-160,0 20-449,3 0 1,-3-19 159,20 19-416,2 0 289,-22 0-385,22 0 224,-22 0-256,0 19 128,1-19 0,-20 20 192,21 0-127,-21 0-1,0-20-192,0 19 96,0 2 0,0-21 192,19 0-288,1 0-96,-1-21 0,22 21-321,-2-19 33,-20 19-769,22-20-417,-22 20-832,0 0-609,-19 0-3107</inkml:trace>
  <inkml:trace contextRef="#ctx0" brushRef="#br1" timeOffset="57693.2995">19344 12950 10698,'-19'19'256,"0"-19"-160,19 0 1057,0 0-64,19-19 352,0-1-95,3 20-257,-3-20-32,0 0-64,1 20-64,1 0 31,-1 0-63,-1 0-320,0 0-1,3 20-31,-3-20-97,0 0-352,1 0 33,1 0 31,18 0-160,-20 0 96,22-20-384,-2 0-545,21 20-737,-22 0-1088,3-20-1762</inkml:trace>
  <inkml:trace contextRef="#ctx0" brushRef="#br1" timeOffset="58276.3332">20536 12672 10858,'20'-60'640,"-1"40"1346,2 0 96,-21 20-480,20-20-289,-20 20-512,-20 20-161,20 0-191,-40 0 191,20 19 129,-21 1-256,22 0 191,-20-1-319,-1 2 127,20-2-160,1-19 1,19 0-289,19 0 256,1-20-352,20 0 96,18 0-64,-17 0 32,19-20-128,-2 0-32,-17 20-352,-2 0-257,2 0-256,-3 0-352,-38 0-673,22 0-801,-22 0-928</inkml:trace>
  <inkml:trace contextRef="#ctx0" brushRef="#br1" timeOffset="58459.3436">20695 12791 7431,'-19'-21'6310,"19"21"-5253,0 0 1249,0 0-513,-22 21-31,22-1-865,-19 19 0,19 1-385,-19-20-256,19 20-191,-20-1-258,20 1-383,0 0-930,20-21-1472,-20 1-1731</inkml:trace>
  <inkml:trace contextRef="#ctx0" brushRef="#br1" timeOffset="58735.3595">20794 13009 12203,'19'-59'288,"3"19"545,-22 0 352,38 0-160,-18-20 705,20 21-289,-1-1-288,2 40-32,-2-19-416,-18 38-160,-2-19-33,-19 40-64,0-20 65,0-1-321,-19 22 96,-2-2-159,-18 1-258,-2-20 129,-17 20-128,17-21-512,3 1-257,-3 0-1121,22 0-1313,19-20-961</inkml:trace>
  <inkml:trace contextRef="#ctx0" brushRef="#br1" timeOffset="58911.3695">21073 12989 15118,'39'20'1281,"-39"0"769,0 0-320,-20 0-129,1 19-320,-2-18-640,-18 18-737,-2-19 288,22-1-704,-20-19-577,18 21-929,21-21-2947</inkml:trace>
  <inkml:trace contextRef="#ctx0" brushRef="#br1" timeOffset="59377.3962">21370 13069 16143,'-20'-20'480,"20"-20"705,0 20-160,0 0 128,0-19 33,20 19-129,-20-20-801,19 0 64,2 1-224,-1-1 321,18 20-353,-16 20 256,16 0-224,-18 20 96,-20-1 193,21 2-385,-21 18 224,0 1 96,-21 0-320,1-20 160,-18 19 129,-3 1-257,2-20-32,-1-20 64,1 20 64,-2-20-449,22 0-479,-1-20-353,20 0-929,0 20-2082,20-20-5285</inkml:trace>
  <inkml:trace contextRef="#ctx0" brushRef="#br1" timeOffset="59696.4144">21608 13049 7623,'0'20'5509,"-20"-20"-4356,20 0 577,-19-20-257,19 0 161,0 0-385,0 0-609,0-19-255,0 19-1,19-20-416,1 20 96,-1 0 0,22 0 32,-22 1 32,1-1 161,1 20-353,-2 20 448,1-1-288,-20 1 256,0 20-127,-20 0 95,1-1-64,-2 1-128,1-20 129,-18 0-161,16 0-353,3-20-95,-1 19-641,1-19-897,19-19-1729,0 19-1346</inkml:trace>
  <inkml:trace contextRef="#ctx0" brushRef="#br1" timeOffset="59990.4312">21786 13049 12363,'-19'20'1281,"19"-1"-31,0-19 992,0-19-481,0 19-191,0-40-897,19 20-321,2 0-96,-1 0 64,19-19-256,1 19 225,-1 0-161,2 0 192,-2 20-160,-20-20 0,2 20 33,-1 20 127,-20 0-32,0 0 65,-20 20-1,-20-21-96,1 1-352,-2 0 192,2 20-352,-1-20-449,1-20-1153,-2 0-1665</inkml:trace>
  <inkml:trace contextRef="#ctx0" brushRef="#br1" timeOffset="60761.4753">22879 12612 8520,'39'-20'5285,"-20"0"-5382,-19 20 258,0 0 575,0-20 449,-19 20-128,19 0-384,-19 0-64,-22-20-129,21 20 1,-18 0-161,16 0-32,-16 0-288,18 0 0,-1 0-96,2 0 256,-1 20-352,20-20 320,0 20-288,-19-20 160,19 20 0,0-20 256,0 20 97,0 19 191,0-18 33,0 18-1,0 1-416,0 20 33,-22-21 127,22 1-288,0-20-32,-19 20 0,19-21 64,-19 1-545,19 0-768,0-20-929,0 0-1377,-20 0-801</inkml:trace>
  <inkml:trace contextRef="#ctx0" brushRef="#br1" timeOffset="60930.485">22521 12791 15534,'21'0'96,"-21"0"833,0 20 224,19-20-192,-19 0-160,20 0-417,-1 19-256,0 1-96,3-20-448,-3 20-1378,1 0-1697</inkml:trace>
  <inkml:trace contextRef="#ctx0" brushRef="#br1" timeOffset="61228.502">22800 12811 13805,'19'0'384,"-19"19"-64,0 1 801,0 0 161,19 0 319,-19 20-576,0-20-673,0-1-63,0 1-225,-19-20 256,19 20-192,-19-20 353,19 0-289,0 0 0,0-20 128,0 0 33,0 1 63,0-1-64,0 0-160,19-20-95,0 20-97,1 0 96,1-19-224,18 39-673,-20-21-705,22 21-1280,-22 21-1859</inkml:trace>
  <inkml:trace contextRef="#ctx0" brushRef="#br1" timeOffset="61787.5339">23375 12770 14093,'0'-19'160,"-21"19"449,2-20 832,19 20 417,-39 20-33,17-20-351,-16 40-417,-1-20-224,-2-1-257,3 21-159,16-20-225,3 20 64,19-20-416,0-1 288,0-19-224,19 0-96,3 0-193,-3 0-159,0 0-97,22-19-63,-2 19 159,-20-20 257,22 0-129,-41 0 257,19 0 128,1 0 64,-1 0-32,-19 1 192,0-1 321,0 20-289,0 0 64,0 0 97,0 20-1,-19-1 32,19 1 65,-20 0-129,20 0-384,-19 20 32,19-20-64,-22-1-128,22 1-737,-19 0-352,19 0-1089,19-20-1506,-19 20-1249</inkml:trace>
  <inkml:trace contextRef="#ctx0" brushRef="#br1" timeOffset="62346.5659">23455 12770 13420,'38'-39'1922,"-38"19"32,0 20-353,0 0-31,-19 20-257,19 0-384,-19-1-32,19 22-449,-22-22 97,22 21-353,-19-20-288,19 0 192,-19 0-96,19 0-64,0-20-160,0 19 192,0-19-257,0 0 97,0-19 96,19 19-128,0-20 128,3 0-160,16-20 159,-18 0 33,21 21 96,-22-1-96,0-1 128,22 2 65,-22 19 127,1 0 256,-20 0-159,-20 19-161,1 2 96,0 18-32,-3-19 33,3 0-193,19 0-32,-19 0 0,19-20-128,0 20-32,19-20-64,-19 0-33,19 0 97,3-20-96,16 20-64,-18 0 256,1-20 64,-2 20-96,1-20 64,21 20 64,-41 0 96,19 0 0,-19 0 1,-19 0-33,19 20-96,-22 0 0,22 0 96,-19-20-352,19 20-161,0-1-607,0-19-386,0 20-800,19-20-1441,-19 0-1762</inkml:trace>
  <inkml:trace contextRef="#ctx0" brushRef="#br1" timeOffset="62748.5889">23910 12890 14381,'21'-20'737,"-21"20"-225,0 20 577,0-20 417,0 0-545,0 0-577,20 0-384,-1 0 32,1 0 64,-1 20-96,-19-20-96,21-20-96,18 20 96,-20 0 0,-19-20-96,22 20-33,-3-20 161,-19 0 128,0 1-64,0 19-96,0-20 192,-19-1-96,19 21 321,-22 0-1,22 0 417,-19 0 127,0 21 97,19-1 64,-20-1 32,-1 1-416,2 0-161,-1 0-287,1 0-129,-1 0-64,20 0 32,0-20-417,0 19-480,0-19-480,20 20-833,19-20-2434</inkml:trace>
  <inkml:trace contextRef="#ctx0" brushRef="#br1" timeOffset="63067.6072">24466 12751 16399,'0'0'577,"0"0"191,-19 0 1154,19 19 288,-19-19-704,-22 21-642,21-21-287,1 0-577,-22 20 64,41-1-32,0 1 32,0 0-32,20 0-64,1-20 32,-2 20-192,1 0 160,-1 0 32,3-1-64,-22 1 160,19 0-96,-19 0 96,-19 0 160,-22-20-288,21 20 192,-20-1-352,1-19 96,20 0-929,-3 0-1377,3 0-2178</inkml:trace>
  <inkml:trace contextRef="#ctx0" brushRef="#br1" timeOffset="97809.5944">14224 12731 8359,'0'-20'2243,"0"0"-418,0 20-191,0-19-417,0 19-608,-21 19 351,21-19-95,0 20-128,0 20-289,-19-21-63,19 22-161,-20-2 32,20 21-320,-19-40 64,19 19 96,-21-19-32,21 0 353,0-20-417,0 0 32,0-20 64,0 0-128,0 1 32,0-21 0,0 0 0,21 0-32,-2-20-128,-19 1-33,39 20 225,-18-21-448,-1 20 384,19 0 0,1 1 192,-20 19-128,-1 20 64,22 0-32,-22 0 32,-19 0 65,19 20-290,-19 0 161,0-1 193,0 21-417,-19-20 63,0 0-127,-22 19-32,22-18 96,-20-2-417,-2 1 481,22-20 0,-22 20 128,22-20 0,19 0 96,-20 0 96,20 20 449,20-20-33,-20 19-351,19-19 95,2 41 32,-1-22 1,-1 1-257,1 0 128,-20 0-320,21 0 224,-21 0-160,19-20-576,-19 20-417,0-20-609,20 19-832,-20-19-897</inkml:trace>
  <inkml:trace contextRef="#ctx0" brushRef="#br1" timeOffset="98276.6211">14463 12830 10537,'0'0'929,"0"20"-1025,0-20 481,0 0 255,0 0 609,0 0-576,19 0-353,0 0-192,1-20 129,1 20-1,-1-19-32,-1-1-96,0-1 0,3 2-96,-3-1 0,-19 20 65,0-20-1,0 20-64,0-20 160,-19 20 128,19-19 161,-22 19 159,3 0 193,0 0-128,-1 19-1,-1 1 1,1 0-96,1 0-1,0-1-416,19 2 193,-22-1-257,22-1-256,0 1 320,0 0-352,0-20 160,22 20-705,-3 0-64,-19-20-768,19 0-577,1 0-352,1 0-866</inkml:trace>
  <inkml:trace contextRef="#ctx0" brushRef="#br1" timeOffset="98574.6382">14839 12751 5925,'19'-40'1698,"2"40"704,-21-20-416,0 1-160,0 19-513,-21 0-32,2 0 0,-1 19-64,1-19 1,-2 40-258,1-20-159,1-1-224,-22 22-65,22-22-191,19 21-353,-20-20 224,20 0-320,0 0 96,20 0 0,-20-20-673,19 19-736,2-19-513,18 0-1153,-19-19-1121</inkml:trace>
  <inkml:trace contextRef="#ctx0" brushRef="#br1" timeOffset="99025.6638">14918 12830 8007,'0'20'160,"0"-20"1153,0 0-384,20 0 224,-20 0-704,21 0-289,-21-20-160,19 20 64,1 0 64,-1-19-128,-19 19 32,21-20 0,-1 20-32,-20-21 32,0 2 0,0 19 0,0 0 32,0-20 353,-20 20 255,20-20 257,-21 20-96,2 0 64,19 0 64,-20 0 96,1 20-256,-2 0 95,21-1-415,-20 2 256,1 18-513,-1-19-32,20 0 64,0 0-448,0 0 352,0 0-224,20 0-480,-1-20-706,-19 19-415,20 1-898,1-20-800</inkml:trace>
  <inkml:trace contextRef="#ctx0" brushRef="#br1" timeOffset="99465.6891">15197 12731 9801,'20'-20'1217,"-20"20"737,0 0-289,-20 0 97,20 20-257,-21 0-512,21-1-256,-19 22-128,19-22-225,-20 1-256,20 20-96,0-20 64,-19 0 0,19 0-352,0-1 224,19-19 64,-19 0-416,20-19 256,-20-1-33,19 0 226,2 0-386,-1-20 161,-20 20 224,19 1-288,0-1 448,3-1-416,-22 21 384,19 0-96,-19 0 257,0 21-129,0-1 32,0 19 64,-19-19-224,19 20-96,0-20-192,-22 0-224,22-1-417,0 1-672,0 0-1122,0-20-1120</inkml:trace>
  <inkml:trace contextRef="#ctx0" brushRef="#br1" timeOffset="99999.7197">15534 12473 8167,'0'-20'1762,"0"20"192,0 0-225,0 0-223,0 20 63,-21-20-127,21 40-129,-19-1-288,-1 1 96,1 0-705,-2 19 129,1-19-417,1 20 160,19-21-384,-20-19 96,20 20 128,0-20-256,20 0-288,-20 0-385,19-20-160,1 19-416,1-19-769,-2-19-673,1 19-2178</inkml:trace>
  <inkml:trace contextRef="#ctx0" brushRef="#br1" timeOffset="100233.7326">15335 12632 14637,'-20'0'737,"20"0"1793,20 0-960,1 0 192,-2 0-962,1 0-415,19 0-481,21 0 352,-20 0-416,-1 0-993,21 0-2275</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6T10:00:07.843"/>
    </inkml:context>
    <inkml:brush xml:id="br0">
      <inkml:brushProperty name="width" value="0.05292" units="cm"/>
      <inkml:brushProperty name="height" value="0.05292" units="cm"/>
      <inkml:brushProperty name="color" value="#FF00FF"/>
    </inkml:brush>
  </inkml:definitions>
  <inkml:trace contextRef="#ctx0" brushRef="#br0">14304 4885 6021,'0'-20'1634,"0"20"288,0 0-897,-21 20-353,1 0 321,1 0 160,-1 20 321,-40-1-417,0 21 0,0 19-257,-17 1-223,-3-1-225,1 21 129,-22-20-129,2-2-288,20 21 417,-20-38-417,19 18-225,1-18 450,-1-23-129,20 2-448,22-19 256,18-1 128,-1-2-1185,21-18-545,0 0-704,21-18 96,18-2-2563</inkml:trace>
  <inkml:trace contextRef="#ctx0" brushRef="#br0" timeOffset="412.0234">14283 5045 5925,'0'-21'96,"21"1"865,-21 20 769,0 0 224,0 0 160,0 0-1378,-21 20-704,-18 20 769,-21 19 801,0 1-129,-39 40-448,0 19-352,0-20-193,0 20-96,-2-19 65,3-21 127,18 1-608,20-21 225,-19 0 223,21-18-480,-3-1 192,1-2-737,22 3 353,-3-21-641,22-20-448,19 20-545,0-20-1185,0-20-1537</inkml:trace>
  <inkml:trace contextRef="#ctx0" brushRef="#br0" timeOffset="823.0468">13290 5601 10121,'0'0'192,"0"0"1538,0 0-1346,-19 19 481,-20 40 352,-2-18-160,-19 38-192,2-18-256,-2 17-33,0 2-127,0-20 95,21-1-127,-1 1 383,20-21-511,1-19-225,-1 0-193,40 1 258,-20-21 159,39 0-192,1 0 128,20 0-448,20 0 448,-22 0-224,2-21-288,0 21-321,-21 0-352,2 0-1185,-3 0-929</inkml:trace>
  <inkml:trace contextRef="#ctx0" brushRef="#br0" timeOffset="1607.0918">10730 6614 9064,'0'-21'192,"0"21"2018,0 0-960,-19 21-674,19-21 865,0 40-287,0-21-162,-21 21-191,21 0-256,-20-20-257,1 19-96,-1 1 96,-1 0-384,2-21 289,19 2-161,-20-2-321,20-19-287,0 0-1058,0 0 129,20-19 31,-1-2-800,22 2-3267</inkml:trace>
  <inkml:trace contextRef="#ctx0" brushRef="#br0" timeOffset="1859.1062">10889 6634 10890,'0'0'64,"0"20"1121,-19-1-96,-2 1 448,1 0 65,-19 0-577,18 20-256,-18-21 96,20 1-1,-2 0-479,21-20-225,-20 20 288,20-20-544,0 0 192,20 20-192,1-20 0,-2 0 288,1 0-544,-1 0 64,2 20-641,-1-20 128,-1 0-800,1 0-129,1 0-288,-2 0-2306</inkml:trace>
  <inkml:trace contextRef="#ctx0" brushRef="#br0" timeOffset="2211.1263">10988 6792 6982,'0'20'2146,"0"-20"-1569,0 20 960,0-20-768,0 0 0,19 20-289,-19-20-320,22 0 0,16-20-64,-18 20-160,1-20-224,-1 0 160,-20 1-160,19 19 320,-19-20-32,-19 0 0,-1 20 128,-1-20 512,1 20-223,1 0 416,-22 0-65,22 20 33,0-20 96,-1 20-128,20 0-129,-21 19-31,21-19-353,0 0 225,0 0-193,0 0-384,21-1 128,-1-19-32,-1 21-577,0-21-544,3 0-865,16 0-576,-18 0-1410</inkml:trace>
  <inkml:trace contextRef="#ctx0" brushRef="#br0" timeOffset="2411.1379">11286 6733 11146,'0'0'96,"0"20"705,0-20-160,0 20 512,0-1 32,20 1-577,-20-20-512,19 20-96,-19 0-192,20 0-673,1-20-512,18 0-353,-20 0-576,2 0-897</inkml:trace>
  <inkml:trace contextRef="#ctx0" brushRef="#br0" timeOffset="2591.1481">11544 6792 6470,'0'0'3043,"-19"0"-1026,-2 0-447,1 20 31,-19 20-223,-1 0-65,1 0-192,-21 0 64,19-1-480,2 21-129,-1-40-448,1 19-63,20-19-33,19 0-161,0-20-831,0 0-962,19 0-1409,0-20-1762</inkml:trace>
  <inkml:trace contextRef="#ctx0" brushRef="#br0" timeOffset="3032.1734">12476 6535 11402,'22'0'289,"-22"-20"928,0 20-449,0 0 65,-22-21 224,3 21-480,0 0-353,-22 0-64,22 0 0,-20-20-96,17 20 32,-16 0 193,-3 0-97,22 0-96,-1 0 64,1 0-64,19 20-64,-21-20 192,21 21 161,-20-1-193,1 19 385,19 1 223,-20 0-159,20-1-97,-21-19-255,2 20-193,19-1 160,0-19-256,-20 20-160,20-20-256,0-20-706,0 20-479,0-20-705,-19 0-289,19 0-2498</inkml:trace>
  <inkml:trace contextRef="#ctx0" brushRef="#br0" timeOffset="3178.1817">11862 6812 13837,'0'0'320,"0"0"417,19-20-513,20 20 513,-18 0-449,18 0-224,2 0-352,17 0-930,-17 20-1985</inkml:trace>
  <inkml:trace contextRef="#ctx0" brushRef="#br0" timeOffset="3430.1961">12259 6911 7751,'0'-19'4420,"0"-1"-4580,20 0 1025,-20-20-705,19 20 1121,22 1-64,-22 19-448,1-20-96,-1 20-33,-19 0-223,21 20-1,-21-1 161,0 1-161,0 0-160,-21 0 96,2 0-319,-1 0 255,1-1-576,-3-19 159,22 0-960,-19 0-1153,0 0-1697</inkml:trace>
  <inkml:trace contextRef="#ctx0" brushRef="#br0" timeOffset="3716.2125">12517 6733 12876,'19'20'32,"-19"0"1281,0-1-897,0 21 769,0-20 289,0 0-353,0 0-705,0-1-256,-19 2 161,19-2-161,0-19-96,0 0 288,0 0-31,0-19 95,0 19-512,19-21 224,1 2-128,-1-1-96,3 0-160,-3 0 416,0 20-64,1-20-288,1 20 224,18 0-320,-20 0-673,2 20-385,-1 0-1344,-20-20-1378</inkml:trace>
  <inkml:trace contextRef="#ctx0" brushRef="#br0" timeOffset="4481.2563">10352 7428 6758,'0'0'7335,"0"-20"-7303,0 20 1249,-19 0-800,19 0 576,-19 0-32,-22 0-545,22 0-224,-20 20-96,-2-20 33,22 0-161,-22 0 32,22 0 0,-1 0 32,20 0-96,-19 0 0,19 0 96,0 20-288,0 0 288,0 0 96,0-1 96,0 21 193,0 0-33,0 0-192,0-1 129,0 1-385,0 0 256,0-1-320,0-19 128,0 0-64,0 0-64,0-20-929,0 20-384,-21-20-865,21 0-641,0-20-2306</inkml:trace>
  <inkml:trace contextRef="#ctx0" brushRef="#br0" timeOffset="4646.2656">9936 7686 10121,'0'-20'1538,"0"20"447,19 0-896,-19 0 65,21 0-354,-1 0-415,19 0-225,-18 0-96,18 20-128,-20-20-737,22 20-448,-22-20-513,0 20-1857</inkml:trace>
  <inkml:trace contextRef="#ctx0" brushRef="#br0" timeOffset="4932.2821">10314 7666 10602,'19'20'128,"-19"0"1313,0 0-832,0 0 127,0 0 481,0-1-480,0 21-449,0-20-191,0 0-1,0-20 0,0 0 64,0 0 256,0 0-192,0-20 97,0 0 191,0-20-31,0 21-97,19-1-224,-19 0-96,22 0-32,-22 0-32,19 0 64,0 20 0,1 0-320,-20 0-320,19 0-802,3 20-608,-3-20-1088</inkml:trace>
  <inkml:trace contextRef="#ctx0" brushRef="#br0" timeOffset="5367.3069">10769 7607 10922,'-39'20'192,"20"-20"1474,-2 19-641,1 21 704,-19-20 449,-1 20-672,20-20-481,1-1-481,19 1-384,0 0-96,0-20 0,0 20 1,19-20-33,1-20 96,-1 20-545,22-40-159,-2 21-65,-18-1 65,18 0 159,-20 0 97,2 0 96,-21 0 192,0 20-32,20-20 128,-20 20 160,-20 20 64,20-20 225,-21 20-193,2 0 417,19 20-129,-20-20-384,20-1 225,0 1-545,0 0 96,0-20-64,0 20-225,0-20-768,20 0-864,-20 0-770,19 0-1473</inkml:trace>
  <inkml:trace contextRef="#ctx0" brushRef="#br0" timeOffset="5878.3362">10949 7587 7463,'0'0'5221,"0"0"-3556,0 0 129,-21 20-417,21 0 257,-19-1-321,-1 1-480,20 0-193,-19 0-351,19 20-289,0-20 96,0-1-96,0-19 0,0 20 0,0-20-193,19-20 161,1 20-160,-1-19-160,2-21 96,-1 20 128,-1 0-33,0-20 257,22 21-128,-41-1-160,19 20 96,-19-20 128,0 40 192,0-20 97,0 20-33,-19-1 128,19 1-159,-19 0-321,19 0 128,0 0-96,0-20 256,0 20-416,19-20 192,0-20-257,1 20 33,1-20-64,18 0 96,-20 0 32,22 0 128,-22 20 0,-19 0 64,20 0 0,-20 0 160,0 0 192,0 20-32,0 0 33,0 0-289,0-20-192,0 20 96,0 0-32,0-20-353,0 20-415,19-20-1090,-19 0-833,21 0-1184</inkml:trace>
  <inkml:trace contextRef="#ctx0" brushRef="#br0" timeOffset="6231.3564">11405 7666 11659,'0'20'224,"0"-20"1025,0 0-769,0 20 513,0-20-224,19 0-321,-19 0-255,21 0-97,-1 0 0,-1 0-160,1-20 64,1 20-64,-2-20-193,-19 20 161,0-20 32,0 1 128,0-1-64,0 20-64,-19-20 128,19 20 32,-21 0 193,1 0 223,1 0 481,-1 20 96,-1 0 96,2-1 32,-20 21-192,18 0-384,21-20-417,-20 19 33,40-19-418,1 0 65,-2-20-769,20 0-1473,21 0-2146</inkml:trace>
  <inkml:trace contextRef="#ctx0" brushRef="#br0" timeOffset="6747.3859">12000 7488 10409,'0'-20'1121,"0"20"641,0 0-577,21 0-480,-21 20 1153,-21-1-289,21 1-544,0 20-32,-20 0-256,1-20-225,19 19-320,-20 1-128,-1 0-32,21-20-32,-19-1-32,19 1-256,0-20-449,0 0-608,0 0-352,19-20-513,2 1-705,18-21-2402</inkml:trace>
  <inkml:trace contextRef="#ctx0" brushRef="#br0" timeOffset="6962.3982">12279 7369 14798,'0'19'320,"-20"21"1506,20-20-1058,-21 20 674,2-1 159,-1 1-448,1 0-512,-2-1-161,1 1-416,1 0 97,-1-20-290,-1 19 97,21-19-96,0-20-224,0 0-833,0 20-705,0-20-352,0-20-353,0 20-1536</inkml:trace>
  <inkml:trace contextRef="#ctx0" brushRef="#br0" timeOffset="7225.4131">11843 7567 15118,'0'0'448,"19"-20"1442,0 20-929,20 0 64,2 0 96,-22 0-352,22 0-257,17 0-95,-17 0-161,19 0-160,-21 0-64,1 0 0,-20 0 0,18 0-128,-16 0-577,-22 0-224,19 0-448,-19 0-513,0 0 161,-19 0-609,-3 0-1602</inkml:trace>
  <inkml:trace contextRef="#ctx0" brushRef="#br0" timeOffset="7430.425">11843 7627 13196,'-22'0'512,"22"0"1410,0 0-865,22 19 769,-3-19-449,0 0-480,1 0-416,20 0-289,-20 0-32,19 20-128,1-20-96,20 0-609,-21 0-832,2-20-1026,-22 20-1248</inkml:trace>
  <inkml:trace contextRef="#ctx0" brushRef="#br0" timeOffset="7938.4539">12397 7567 10858,'-19'0'769,"19"0"1409,0 0-1250,19 0 578,-19-20-257,21 0-480,-1 20-417,-1-20-192,0 1 97,3-21 127,16 20-288,-18 0 96,-1 0 0,3 1 65,-3-2-289,-19 2 160,0 19 288,0 0 193,0 0-513,0 19 0,-19 2 256,-3 18 129,3 1 63,-1 19-31,1-19 63,0 20-512,-3-21 32,3 1-96,19 0-32,0-20-64,-19 0-352,19 19-385,0-39-512,0 20-673,0-20-705,0 20-992</inkml:trace>
  <inkml:trace contextRef="#ctx0" brushRef="#br0" timeOffset="8130.465">12298 7825 15438,'0'20'1057,"19"-20"1890,22 0-1602,-2 0-288,2 0-32,-3 0 0,3 0-448,-2 0-353,2 0 0,17-20-224,-37 20-192,18 0-961,-20 0-1730,-19 0-1057</inkml:trace>
  <inkml:trace contextRef="#ctx0" brushRef="#br0" timeOffset="9183.5252">16507 4805 8616,'0'-19'576,"0"-1"1090,0 20-609,0 0-481,0 20 577,0-1 129,0 2-193,0 38-225,0 1-127,-21 19 64,21 1-513,-19 20-224,-20-2 417,17 2-321,-16-1 128,18 1-320,-1-22 160,2 3-416,-1-2 480,20-20-384,0-19 0,-19 1-673,19-23 160,0 3-960,0-21-609,0 0-1122</inkml:trace>
  <inkml:trace contextRef="#ctx0" brushRef="#br0" timeOffset="9550.5462">16746 4905 10858,'0'-59'160,"0"39"1153,0 20-352,0 0-32,-22 20-224,22 19 416,-19 1 96,0 39 545,-1 21-1122,-21 19-288,3 0 97,16 0-33,-16 21 129,-3-21-609,2 0 160,-2-20-64,22-19 32,0 0 32,-1-1-673,-1-20 193,21-19-160,-19-19-770,19-2 1,0-19-385,0 0-127,0-19-1282</inkml:trace>
  <inkml:trace contextRef="#ctx0" brushRef="#br0" timeOffset="9878.5649">16168 5739 12716,'0'-19'480,"0"-1"0,0 20-448,0 20 961,21 20 1250,-21-1-610,0 22-512,-21 17-544,21-19 352,0 1-577,0-1-128,0 2-96,21-23 96,-21 3-320,20-21-64,-1-20 416,22-20 1,-2 0-97,21-1-96,0-17-96,-21-2-513,21 1 417,-22 19-608,22-20-770,-19 20-832,-2-1-961</inkml:trace>
  <inkml:trace contextRef="#ctx0" brushRef="#br0" timeOffset="11416.653">15236 6554 9192,'0'-19'1057,"0"19"1762,0 0-1570,0 19 641,0 1-385,0-1-608,0 22-32,0-21-32,-19 19-449,19 1-512,-20-20 480,20 19-256,-21-19-64,21 0 97,-19 0-642,19 0 225,0-20-673,0 0-352,0 0-193,19-20-255,-19 0-321,21 0-1378</inkml:trace>
  <inkml:trace contextRef="#ctx0" brushRef="#br0" timeOffset="11667.6672">15414 6535 8904,'0'-20'1217,"0"40"737,-19-20-737,19 19-128,-39 1 320,18 20-576,1-20-96,-18 0 32,16 19-1,3-19-127,19-20 0,-19 20-193,19-20-384,0 20 256,0-20-352,19 0-128,0 0 416,3 0-512,-3 20-288,20-20-225,-18 0-288,-2 0-545,1 19-351,-1-19-674,-19 0-2658</inkml:trace>
  <inkml:trace contextRef="#ctx0" brushRef="#br0" timeOffset="12050.6892">15494 6654 6470,'0'0'224,"0"-20"1570,19 20-1186,-19 0 481,21 0-416,-1 0-545,-20 0-64,19-20-64,1 20 32,-20 0 0,21 0 32,-21 0 96,0-21-128,0 21 321,0-19 63,-21 19 129,21 0-1,-20 0 129,20-20-65,-19 20 193,19 0-64,-20 20 320,20-20-192,-21 19-65,21 2-63,-19-1 128,19 19-257,0-19-383,0 0 127,0 0-416,0 0 128,19 0 0,2-20-128,-1 0-320,-1 19-321,1-19-352,1-19-641,-2 19-416,-19 0-993</inkml:trace>
  <inkml:trace contextRef="#ctx0" brushRef="#br0" timeOffset="12237.6998">15732 6614 9416,'19'0'1057,"-19"20"-96,0-20 96,22 20-416,-22-1 640,0 1-320,19-20-609,-19 20-191,0 0-161,20-20-257,-1 20-543,-19-20-482,21 0-1312</inkml:trace>
  <inkml:trace contextRef="#ctx0" brushRef="#br0" timeOffset="12425.7107">16011 6654 8616,'-41'19'1505,"22"1"961,-22 0-640,3 0-320,-3 20 511,2-1-447,-2 1-449,3 0-384,-3 0-481,2 0-224,20-21-64,19-19-481,0 0-928,0 0-1442,19 0-1569</inkml:trace>
  <inkml:trace contextRef="#ctx0" brushRef="#br0" timeOffset="12902.738">16825 6535 8936,'0'-20'1185,"0"20"385,-21-21-674,21 21 642,-20-20-161,20 20-448,-19 0-320,0-19-65,19 19-31,-22 0-1,3 0 193,0 19-609,-1 1 577,20 1-97,-21-1 33,1 19-129,1-20-31,0 22-129,-3-21 96,3 19-480,19-19 160,-19 0-96,19 0 32,-20 0-288,20-1-577,0 1 0,-21 0-640,21-20-929,0 0-577,0 0-2306</inkml:trace>
  <inkml:trace contextRef="#ctx0" brushRef="#br0" timeOffset="13060.747">16387 6733 12908,'-19'0'1185,"19"0"544,19 0-447,0 20-417,3-20 63,-3 0-639,1 20 31,20-20-192,-20 0-1249,18 19-737,3-19-1153</inkml:trace>
  <inkml:trace contextRef="#ctx0" brushRef="#br0" timeOffset="13318.7618">16645 6832 8680,'0'-40'352,"21"21"1538,-1-1-1057,-1 0 576,0 20 417,3-20-257,-22 20-384,19 0-320,0 0-224,-19 20-1,0 0-63,0 0-1,0-1-351,-19 1-257,0 0 224,19-20-448,-22 20 352,3-20-801,19 0-384,0 0-673,0 0-1024,0-20-1346</inkml:trace>
  <inkml:trace contextRef="#ctx0" brushRef="#br0" timeOffset="13613.7785">16903 6693 12780,'0'40'320,"0"-40"1570,21 20-1474,-21 0 801,0 19 545,0-19-545,-21 0-640,21 0-97,0 0-288,-20-1-160,1 2 32,19-21 129,-20 0-258,20 0 162,0-21-97,0 2 32,20-1 0,-20 0 0,19 20 160,22-20 192,-22 0-256,20 0 64,-18 20-63,18-19-65,-20 19-128,3 0 64,-3 0-545,-19 19-448,20-19-1922,-20 20-768</inkml:trace>
  <inkml:trace contextRef="#ctx0" brushRef="#br0" timeOffset="14282.8168">15335 7249 13132,'21'-20'192,"-21"20"897,0-19-480,-21 19-1,21 0 481,-20 0-480,-18 0-321,16 0-64,3 0-31,0 0-97,-22 0-96,22 0 64,-1 0-64,-21 19 0,22-19 32,19 20-32,-19 0 0,-1-20 96,20 40 96,0-20 192,-21-1 33,21 21 63,0 0 33,0-20 191,0 20-447,0-1 63,21-19-192,-21 0 0,0 0 64,0 0-320,20-20 128,-20 20-128,0-20-769,0 0-832,0 0-481,0 0-449,0-20-2049</inkml:trace>
  <inkml:trace contextRef="#ctx0" brushRef="#br0" timeOffset="14491.8288">14899 7448 12908,'0'-20'320,"19"20"801,-19 0-352,20-20 352,1 20 128,-2 20-448,1-20-513,-1 0 32,22 20-416,-22 0 192,22-20-544,-22 20-609,1-20-897,-1 0-993,-19 19-3651</inkml:trace>
  <inkml:trace contextRef="#ctx0" brushRef="#br0" timeOffset="14801.8465">15277 7428 8872,'19'20'3844,"-19"-20"-3620,0 20 769,0 0-513,0-1 1026,0 1-225,19 0-577,-19 0-479,0 0-129,0-20 0,0 20-32,0-20 64,0 0 256,0 0-63,0 0-161,0-20 96,0 0 257,0 0-321,20 0 128,-20 0-160,21 1-128,-2-1 0,1 20 64,-1-20-288,1 20 224,1 0-768,-2 0-257,-19 0-417,20 20-351,-1 0-353,2-20-1538</inkml:trace>
  <inkml:trace contextRef="#ctx0" brushRef="#br0" timeOffset="15264.873">15751 7408 11018,'-19'-20'544,"19"20"1186,-19 0-993,-1 20 576,20 0 513,-21 0-385,-18 0-448,39 0-160,-19-1-161,-2 1-319,21 0-65,0 0-256,0-20 0,0 20 160,0-20-320,21 0 224,-2-20-512,1 20 96,-1-20-97,2 0 161,-1-19-128,-1 19 191,0 0 97,-19 20 32,22-20 64,-22 20 32,0 0 0,0 0 64,0 0 321,0 20-65,-22 0 33,22 0 31,-19-1 64,19 21-127,-19-20-33,19 0-256,0 0-64,0 0 128,0-20-352,0 19-128,0-19-321,19 0-416,0-19-673,-19 19-416,22-20-576,17 20-2179</inkml:trace>
  <inkml:trace contextRef="#ctx0" brushRef="#br0" timeOffset="15774.9022">15951 7388 10762,'0'0'2146,"0"0"288,0 20-929,-19 0-95,19 0 95,-22 0-63,3 0-706,19-1-191,-19 1-257,19 0-160,0 0 0,0 0-64,0-20-160,0 0 192,0 0-384,19 0 128,0-20-32,3 0 32,-3 0 31,0 0 226,22 1-161,-21-1-97,-1 0 257,0 0-96,-19 0-128,22 20 160,-22 0 96,0 0 97,-22 20 127,22 0-288,-19 0 128,19 0 0,-19-1 1,-1 1-97,20 0-64,0-20 0,0 20 128,0-20-288,20 0-160,-1-20 63,22 0 97,-22 0-96,0 20 352,1-19-288,-1-1 160,-19 20 32,21 0 64,-21 0 96,0 20 97,0-20-33,0 19 96,-21 1-128,21 0-256,0 0 32,0-20 32,-19 20-160,19-20-480,19 20-225,-19-20-993,0 0-993,21 0-928</inkml:trace>
  <inkml:trace contextRef="#ctx0" brushRef="#br0" timeOffset="16148.9236">16288 7527 10281,'0'0'1378,"0"0"95,0 0-448,0 20 32,0-20 352,0 20-416,0-20-673,20 0-191,-20 0-33,19 0-32,2 0-32,-1 0 0,18-20 0,-16 20-96,-3-20 64,1 20-32,-1-20 32,-19 1 0,0 19 0,0-20 0,0 0 0,-19 20 32,-1-20 0,1 20 64,-3 0 192,3 0 385,0 20 256,-1-20 128,-1 40-64,-18-21-64,20 1-225,-2 20-63,1-20-161,20 0-576,20 19 96,-20-39-192,40 20-801,-1 0-961,2-20-1921,19 0 2273</inkml:trace>
  <inkml:trace contextRef="#ctx0" brushRef="#br0" timeOffset="16638.9517">16963 7289 6662,'0'-20'5413,"19"20"-4068,-19 0 385,0 20-641,0 0 608,0 0-319,-19 20-193,19-1-192,-20 1-288,1 0-193,-2-1-320,1 21 96,1-20-384,-1-21 128,1 21-64,19-20-192,0-20-128,0 0-609,0 0-609,19-20-383,1 0-258,-1 0-191,1 1-1313</inkml:trace>
  <inkml:trace contextRef="#ctx0" brushRef="#br0" timeOffset="16870.9649">17182 7170 12427,'0'0'1602,"0"20"512,-20 19-1025,20-19 0,-21 40 416,2-21 97,-1 21-609,-21 0-417,22-1-191,-20-19-193,18 20-64,2-41-128,-1 21 128,20-20-160,0 0-352,0-20-385,0 0-544,0 0-321,0 0-512,20 0-737,-20-20-2562</inkml:trace>
  <inkml:trace contextRef="#ctx0" brushRef="#br0" timeOffset="17122.9791">16804 7408 13228,'0'0'1025,"0"0"1249,21 0-576,18-20-225,-20 20-96,22 0-448,17 0-224,-17 0-609,19 0 192,-21-19-320,21 19-32,-22 0 64,-16 0-96,16 0-384,-38 0-481,20 0-320,-20 0-513,-20 0-704,1 19-609,0-19-2050</inkml:trace>
  <inkml:trace contextRef="#ctx0" brushRef="#br0" timeOffset="17302.9896">16825 7507 12684,'-41'20'1505,"41"0"833,0-20-704,20 0-1,1 20-255,18-20-770,0 0-416,21 0-64,-20-20-96,-1 20-224,21 0-480,-21 0-738,2 0-896,-22 0-961,0 0-5093</inkml:trace>
  <inkml:trace contextRef="#ctx0" brushRef="#br0" timeOffset="17633.0084">17280 7388 10954,'41'-19'1217,"-41"19"1025,20-21-608,18 21-289,-16 0 289,-3 0-321,0 21-384,1-21-321,1 19-159,-21 1-129,19 0-96,-19 0 32,-19 0-288,-2 19 96,1-19-32,1 0-32,-22 0 32,22 0 33,0 0-97,-1 0 224,-1-20-192,21 19-160,0-19 95,21 20 130,-1-20-65,18 0 96,-16 20-96,16-20 0,3 0-161,-2 0-319,-20 20-833,1-20-1218,1 0-1953</inkml:trace>
  <inkml:trace contextRef="#ctx0" brushRef="#br0" timeOffset="18463.056">18432 4985 7334,'0'-40'1890,"0"40"-224,0-20-577,0 0 448,0 20-544,0 0 32,0 0-256,19 20 224,2 0-64,-1 0-32,-1 39-33,22-19 33,-2 19-608,1 22 479,-1 17-608,21 2-192,-21 19 385,2 1-257,19-22 32,-22 2-96,-18-21 0,20 0 32,-20-38-32,-1 19-64,1-42-128,1 23-256,-21-21-385,19-20-448,-19 0-673,20 0-673,-20-20-1665</inkml:trace>
  <inkml:trace contextRef="#ctx0" brushRef="#br0" timeOffset="18888.0803">18670 4925 10121,'0'0'737,"0"-20"-641,0 40-288,0-20 992,19 20 1314,-19 20 129,41 20-642,-22-1-448,22 20 257,17 21-546,2 19-447,0-20-97,-21 20 289,21 0-705,-21-19 416,2-1-128,-3-19-384,-16-20 448,-3-1-224,1 1 160,-20-21-96,19 1-384,-19-19-609,21-2-640,-21-19-994,0 0-1248</inkml:trace>
  <inkml:trace contextRef="#ctx0" brushRef="#br0" timeOffset="19407.1096">18730 6018 14349,'-19'-21'865,"19"3"-353,0 18 1,19 18 704,0-18 1121,1 41-640,21-1-737,-3-2 288,22 3-544,0 17-481,-1 3 128,-19-21-576,-1-1 320,2-19 192,-3 0-448,3-20 545,-21 0-193,20 0 32,-20-20-256,-1 0 320,0 1-320,3-20 288,-3 18-224,20-19-32,-18 1-64,-1-1-160,-1-1 128,0 23-160,3-23 320,-3 22-320,0-1-161,1 20-576,1-21-480,-2 21-1218,1 0-2113</inkml:trace>
  <inkml:trace contextRef="#ctx0" brushRef="#br0" timeOffset="20776.1883">19087 6932 6886,'19'-60'545,"2"40"2465,-21 0-1024,20 20-32,-20 0-448,0 0-770,0 0 257,0 20 32,0 20-192,0 0-64,0 0-257,-20 18-63,-1-17-225,2 18-128,-1 1-64,1-21 64,19 1-160,-21 0 128,21-20-480,0-20-513,0 0-352,0 0-33,21-20-31,-2 0-705,1-20-320,-1 1-1218</inkml:trace>
  <inkml:trace contextRef="#ctx0" brushRef="#br0" timeOffset="20997.2008">19325 6773 9801,'19'-20'2338,"-19"40"-96,0-20-416,0 39-225,-19-19-159,19 40-609,-19-20 63,-1 0-127,-1 18-481,2-17-31,-1 18-161,20-19 32,-19-20-96,19 19-64,-22-19-353,22-20-575,0 20-610,0-20-1024,0 0-193,0-20-2594</inkml:trace>
  <inkml:trace contextRef="#ctx0" brushRef="#br0" timeOffset="21221.2138">18968 6991 15118,'20'-19'224,"-1"19"1378,22-21-321,-2 21 96,1-19-192,-1 19-448,21 0-417,-21 0-128,21 0-96,0 0-31,-21 0-162,2 0-351,-22 0-417,0 0-1249,-19 0-224,0 19-993</inkml:trace>
  <inkml:trace contextRef="#ctx0" brushRef="#br0" timeOffset="21420.2251">18988 7051 13004,'-20'20'1858,"20"-20"-513,20 0 865,19-20-961,-18 20 96,18 0-800,21 0-289,-22 0 0,23-21-288,-1 21 160,-22 0-640,22 0-353,-40 21-736,21-21-1154,-22 0-1633</inkml:trace>
  <inkml:trace contextRef="#ctx0" brushRef="#br0" timeOffset="21840.2491">19503 6911 12267,'22'-19'224,"-3"-1"1506,0 20-513,1 0 289,20 0 63,-20 0-672,-1 20-160,22-20-193,-22 19-192,-19 2-191,20-2-33,-20-19 0,0 21-32,0-2-32,-20-19-96,1 20-96,19-20 256,-19 19-320,-3-19 288,22 0-352,0 0 192,0 0 32,0 21-129,22-21 129,-3 20 32,0 0 32,20-1 225,-18 1-289,-21 20 192,0-20 96,0 0 256,0-1-223,-21 1 255,-18 0-159,20 0-129,-22-20-64,2 0 96,20-20-288,-22 20-672,22-20-545,19 0-1186,0 1-2337</inkml:trace>
  <inkml:trace contextRef="#ctx0" brushRef="#br0" timeOffset="22386.2804">20437 5641 17200,'20'0'-353,"-1"0"353,-19 0 32,19 0-224,3 0-737,-3 0-1537,1 0-4164</inkml:trace>
  <inkml:trace contextRef="#ctx0" brushRef="#br0" timeOffset="22515.2878">20775 5659 15118,'0'20'-320,"0"-20"127,19 0 289,-19 0-32,41 0 1,-22-20-738,20 20-2274</inkml:trace>
  <inkml:trace contextRef="#ctx0" brushRef="#br0" timeOffset="22649.2954">21251 5700 15726,'0'20'129,"0"-20"-546,20 0 481,-1 0-32,0-20-768,22 20-1603</inkml:trace>
  <inkml:trace contextRef="#ctx0" brushRef="#br0" timeOffset="22784.3031">21767 5700 6854,'40'20'8360,"-40"-20"-7752,20 0 898,-20 0-1026,19 0-255,1 0-129,-1 0-1057,2 0-2306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E243C8-1853-4F79-957A-89321B626D5D}" type="slidenum">
              <a:rPr lang="en-AU" altLang="zh-CN"/>
              <a:pPr/>
              <a:t>‹#›</a:t>
            </a:fld>
            <a:endParaRPr lang="en-AU" altLang="zh-CN"/>
          </a:p>
        </p:txBody>
      </p:sp>
    </p:spTree>
    <p:extLst>
      <p:ext uri="{BB962C8B-B14F-4D97-AF65-F5344CB8AC3E}">
        <p14:creationId xmlns:p14="http://schemas.microsoft.com/office/powerpoint/2010/main" val="2975297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576728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more perfect secrecy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22</a:t>
            </a:fld>
            <a:endParaRPr lang="en-US" dirty="0"/>
          </a:p>
        </p:txBody>
      </p:sp>
    </p:spTree>
    <p:extLst>
      <p:ext uri="{BB962C8B-B14F-4D97-AF65-F5344CB8AC3E}">
        <p14:creationId xmlns:p14="http://schemas.microsoft.com/office/powerpoint/2010/main" val="3804787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unpredictability</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23</a:t>
            </a:fld>
            <a:endParaRPr lang="en-US" dirty="0"/>
          </a:p>
        </p:txBody>
      </p:sp>
    </p:spTree>
    <p:extLst>
      <p:ext uri="{BB962C8B-B14F-4D97-AF65-F5344CB8AC3E}">
        <p14:creationId xmlns:p14="http://schemas.microsoft.com/office/powerpoint/2010/main" val="2543052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LCG is not secure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dirty="0"/>
          </a:p>
        </p:txBody>
      </p:sp>
    </p:spTree>
    <p:extLst>
      <p:ext uri="{BB962C8B-B14F-4D97-AF65-F5344CB8AC3E}">
        <p14:creationId xmlns:p14="http://schemas.microsoft.com/office/powerpoint/2010/main" val="4260737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1C45C2-7C16-4AA7-BADA-47C7375A4E2D}" type="slidenum">
              <a:rPr lang="en-AU" altLang="zh-CN" sz="1200"/>
              <a:pPr eaLnBrk="1" hangingPunct="1"/>
              <a:t>27</a:t>
            </a:fld>
            <a:endParaRPr lang="en-AU"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RC4 is a stream cipher designed in 1987 by Ron </a:t>
            </a:r>
            <a:r>
              <a:rPr lang="en-US" dirty="0" err="1" smtClean="0">
                <a:latin typeface="Arial" panose="020B0604020202020204" pitchFamily="34" charset="0"/>
                <a:ea typeface="ＭＳ Ｐゴシック" panose="020B0600070205080204" pitchFamily="34" charset="-128"/>
                <a:cs typeface="Arial" panose="020B0604020202020204" pitchFamily="34" charset="0"/>
              </a:rPr>
              <a:t>Rivest</a:t>
            </a:r>
            <a:r>
              <a:rPr lang="en-US" dirty="0" smtClean="0">
                <a:latin typeface="Arial" panose="020B0604020202020204" pitchFamily="34" charset="0"/>
                <a:ea typeface="ＭＳ Ｐゴシック" panose="020B0600070205080204" pitchFamily="34" charset="-128"/>
                <a:cs typeface="Arial" panose="020B0604020202020204" pitchFamily="34" charset="0"/>
              </a:rPr>
              <a:t> for RSA Security. It is a variable key-size stream cipher with byte-oriented operations. The algorithm is based on the use of a random permutation. Analysis shows that the period of the cipher is overwhelmingly likely to be greater than 10^100. Eight to sixteen machine operations are required per output byte, and the cipher can be expected to run very quickly in software. RC4 is probably the most widely used stream cipher. It is used in the SSL/TLS secure web protocol, &amp; in the WEP &amp; WPA wireless LAN security protocols. RC4 was kept as a trade secret by RSA Security, but in September 1994 was anonymously posted on the Internet on the </a:t>
            </a:r>
            <a:r>
              <a:rPr lang="en-US" dirty="0" err="1" smtClean="0">
                <a:latin typeface="Arial" panose="020B0604020202020204" pitchFamily="34" charset="0"/>
                <a:ea typeface="ＭＳ Ｐゴシック" panose="020B0600070205080204" pitchFamily="34" charset="-128"/>
                <a:cs typeface="Arial" panose="020B0604020202020204" pitchFamily="34" charset="0"/>
              </a:rPr>
              <a:t>Cypherpunks</a:t>
            </a:r>
            <a:r>
              <a:rPr lang="en-US" dirty="0" smtClean="0">
                <a:latin typeface="Arial" panose="020B0604020202020204" pitchFamily="34" charset="0"/>
                <a:ea typeface="ＭＳ Ｐゴシック" panose="020B0600070205080204" pitchFamily="34" charset="-128"/>
                <a:cs typeface="Arial" panose="020B0604020202020204" pitchFamily="34" charset="0"/>
              </a:rPr>
              <a:t> anonymous remailers list. In brief, the RC4 </a:t>
            </a:r>
            <a:r>
              <a:rPr lang="en-AU" altLang="zh-CN" dirty="0" smtClean="0">
                <a:latin typeface="Arial" panose="020B0604020202020204" pitchFamily="34" charset="0"/>
                <a:ea typeface="ＭＳ Ｐゴシック" panose="020B0600070205080204" pitchFamily="34" charset="-128"/>
                <a:cs typeface="Arial" panose="020B0604020202020204" pitchFamily="34" charset="0"/>
              </a:rPr>
              <a:t>key is </a:t>
            </a:r>
            <a:r>
              <a:rPr lang="en-AU" altLang="zh-CN" dirty="0" err="1" smtClean="0">
                <a:latin typeface="Arial" panose="020B0604020202020204" pitchFamily="34" charset="0"/>
                <a:ea typeface="ＭＳ Ｐゴシック" panose="020B0600070205080204" pitchFamily="34" charset="-128"/>
                <a:cs typeface="Arial" panose="020B0604020202020204" pitchFamily="34" charset="0"/>
              </a:rPr>
              <a:t>ued</a:t>
            </a:r>
            <a:r>
              <a:rPr lang="en-AU" altLang="zh-CN" dirty="0" smtClean="0">
                <a:latin typeface="Arial" panose="020B0604020202020204" pitchFamily="34" charset="0"/>
                <a:ea typeface="ＭＳ Ｐゴシック" panose="020B0600070205080204" pitchFamily="34" charset="-128"/>
                <a:cs typeface="Arial" panose="020B0604020202020204" pitchFamily="34" charset="0"/>
              </a:rPr>
              <a:t> to form a random permutation of all 8-bit values, it then uses that permutation to scramble input info processed a byte at a time.</a:t>
            </a:r>
            <a:endParaRPr lang="en-US"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821263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765486E-CC60-4C2D-8BD3-090C6E3999B0}" type="slidenum">
              <a:rPr lang="en-AU" altLang="zh-CN" sz="1200"/>
              <a:pPr eaLnBrk="1" hangingPunct="1"/>
              <a:t>28</a:t>
            </a:fld>
            <a:endParaRPr lang="en-AU"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The RC4 algorithm is remarkably simple and quite easy to explain. It uses a variable-length key of from 1 to 256 bytes. </a:t>
            </a:r>
            <a:r>
              <a:rPr lang="en-AU" altLang="zh-CN" smtClean="0">
                <a:latin typeface="Arial" panose="020B0604020202020204" pitchFamily="34" charset="0"/>
                <a:ea typeface="ＭＳ Ｐゴシック" panose="020B0600070205080204" pitchFamily="34" charset="-128"/>
              </a:rPr>
              <a:t>The RC4 key schedule initialises the state S to the numbers 0..255, and then walks through each entry in turn, using its current value plus the next byte of key to pick another entry in the array, and swaps their values over. After doing this 256 times, the result is a well and truly shuffled array. The total number of possible states is 256! - a truly enormous number, much larger even than the 2048-bit (256*8) max key allowed can select.</a:t>
            </a:r>
          </a:p>
        </p:txBody>
      </p:sp>
    </p:spTree>
    <p:extLst>
      <p:ext uri="{BB962C8B-B14F-4D97-AF65-F5344CB8AC3E}">
        <p14:creationId xmlns:p14="http://schemas.microsoft.com/office/powerpoint/2010/main" val="24839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CE8F0EB-EA45-49EE-92B2-549C985163EE}" type="slidenum">
              <a:rPr lang="en-AU" altLang="zh-CN" sz="1200"/>
              <a:pPr eaLnBrk="1" hangingPunct="1"/>
              <a:t>29</a:t>
            </a:fld>
            <a:endParaRPr lang="en-AU"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To form the stream key for en/decryption (which are identical), RC4 continues to shuffle the permutation array S by continuing to swap each element in turn with some other entry, and using the sum of these two entry values to select another value from the permutation to use as the stream key, which is then XOR’d with the current message byte.</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05606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967F13-93E3-4C61-A1A6-5C05C065DB05}" type="slidenum">
              <a:rPr lang="en-AU" altLang="zh-CN" sz="1200"/>
              <a:pPr eaLnBrk="1" hangingPunct="1"/>
              <a:t>30</a:t>
            </a:fld>
            <a:endParaRPr lang="en-AU" altLang="zh-CN" sz="120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Stallings Figure 7.6 illustrates the general structure of RC4.</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45358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8FF34E4-6627-4AD6-B1C2-54454E726450}" type="slidenum">
              <a:rPr lang="en-AU" altLang="zh-CN" sz="1200"/>
              <a:pPr eaLnBrk="1" hangingPunct="1"/>
              <a:t>31</a:t>
            </a:fld>
            <a:endParaRPr lang="en-AU"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A number of papers have been published analyzing methods of attacking RC4, but none of these approaches is practical against RC4 with a reasonable key length, such as 128 bits.</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A more serious problem occurs in its use in the WEP protocol, not with RC4 itself but the way in which keys are generated for use as input to RC4.</a:t>
            </a:r>
            <a:endParaRPr lang="en-AU" altLang="zh-CN"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AU" altLang="zh-CN" smtClean="0">
                <a:latin typeface="Arial" panose="020B0604020202020204" pitchFamily="34" charset="0"/>
                <a:ea typeface="ＭＳ Ｐゴシック" panose="020B0600070205080204" pitchFamily="34" charset="-128"/>
                <a:cs typeface="Arial" panose="020B0604020202020204" pitchFamily="34" charset="0"/>
              </a:rPr>
              <a:t>Currently RC4 its regarded as quite secure, if used correctly, with a sufficiently large key.</a:t>
            </a:r>
          </a:p>
        </p:txBody>
      </p:sp>
    </p:spTree>
    <p:extLst>
      <p:ext uri="{BB962C8B-B14F-4D97-AF65-F5344CB8AC3E}">
        <p14:creationId xmlns:p14="http://schemas.microsoft.com/office/powerpoint/2010/main" val="466428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Venona</a:t>
            </a:r>
            <a:r>
              <a:rPr lang="en-US" dirty="0" smtClean="0"/>
              <a:t>:</a:t>
            </a:r>
            <a:r>
              <a:rPr lang="en-US" baseline="0" dirty="0" smtClean="0"/>
              <a:t>   soviet messages sent from 1941 to 1946, decrypted about 3000 messages.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34</a:t>
            </a:fld>
            <a:endParaRPr lang="en-US" dirty="0"/>
          </a:p>
        </p:txBody>
      </p:sp>
    </p:spTree>
    <p:extLst>
      <p:ext uri="{BB962C8B-B14F-4D97-AF65-F5344CB8AC3E}">
        <p14:creationId xmlns:p14="http://schemas.microsoft.com/office/powerpoint/2010/main" val="4286370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70CFD7-ED22-46F1-B154-3BDD35FD7FBA}" type="slidenum">
              <a:rPr lang="en-AU" altLang="zh-CN" sz="1200"/>
              <a:pPr eaLnBrk="1" hangingPunct="1"/>
              <a:t>40</a:t>
            </a:fld>
            <a:endParaRPr lang="en-AU"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A true random number generator (TRNG) uses a nondeterministic source to produce randomness. Most operate by measuring unpredictable natural processes, such as pulse detectors of ionizing radiation events, gas discharge tubes, and leaky capacitors. Special hardware is usually needed for this. A true random number generator may produce an output that is biased in some way. Various methods of modifying a bit stream to reduce or eliminate the bias have been developed. These are referred to as </a:t>
            </a:r>
            <a:r>
              <a:rPr lang="en-US" i="1" smtClean="0">
                <a:latin typeface="Arial" panose="020B0604020202020204" pitchFamily="34" charset="0"/>
                <a:ea typeface="ＭＳ Ｐゴシック" panose="020B0600070205080204" pitchFamily="34" charset="-128"/>
              </a:rPr>
              <a:t>deskewing algorithms</a:t>
            </a:r>
            <a:r>
              <a:rPr lang="en-US" smtClean="0">
                <a:latin typeface="Arial" panose="020B0604020202020204" pitchFamily="34" charset="0"/>
                <a:ea typeface="ＭＳ Ｐゴシック" panose="020B0600070205080204" pitchFamily="34" charset="-128"/>
              </a:rPr>
              <a:t>. One approach to deskew is to pass the bit stream through a hash function such as MD5 or SHA-1. RFC 4086 recommends collecting input from multiple hardware sources and then mixing these using a hash function to produce random output. </a:t>
            </a:r>
          </a:p>
        </p:txBody>
      </p:sp>
    </p:spTree>
    <p:extLst>
      <p:ext uri="{BB962C8B-B14F-4D97-AF65-F5344CB8AC3E}">
        <p14:creationId xmlns:p14="http://schemas.microsoft.com/office/powerpoint/2010/main" val="313997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CT,</a:t>
            </a:r>
            <a:r>
              <a:rPr lang="en-US" baseline="0" dirty="0" smtClean="0"/>
              <a:t> PT, and key</a:t>
            </a:r>
            <a:r>
              <a:rPr lang="en-US" dirty="0" smtClean="0"/>
              <a:t> spaces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930487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6883B2A-923C-4665-9420-C7DA3E333EE3}" type="slidenum">
              <a:rPr lang="en-AU" altLang="zh-CN" sz="1200"/>
              <a:pPr eaLnBrk="1" hangingPunct="1"/>
              <a:t>41</a:t>
            </a:fld>
            <a:endParaRPr lang="en-AU"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Chapter 7 summary.</a:t>
            </a:r>
          </a:p>
        </p:txBody>
      </p:sp>
    </p:spTree>
    <p:extLst>
      <p:ext uri="{BB962C8B-B14F-4D97-AF65-F5344CB8AC3E}">
        <p14:creationId xmlns:p14="http://schemas.microsoft.com/office/powerpoint/2010/main" val="67519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OTP operation:  equation and example.  Verify correctness.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49124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t>
            </a:r>
            <a:r>
              <a:rPr lang="en-US" dirty="0" err="1" smtClean="0"/>
              <a:t>impications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404206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87C8B-8E2C-44B4-AC4F-F0B4F07F0E92}" type="slidenum">
              <a:rPr lang="en-US"/>
              <a:pPr/>
              <a:t>15</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75441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Stallings Figure 7.1 contrasts a true random number generator (TRNG) with two forms of pseudorandom number generators. A TRNG takes as input a source that is effectively random; the source is often referred to as an </a:t>
            </a:r>
            <a:r>
              <a:rPr lang="en-US" b="1" smtClean="0">
                <a:latin typeface="Arial" panose="020B0604020202020204" pitchFamily="34" charset="0"/>
                <a:ea typeface="ＭＳ Ｐゴシック" panose="020B0600070205080204" pitchFamily="34" charset="-128"/>
              </a:rPr>
              <a:t>entropy source.</a:t>
            </a:r>
            <a:r>
              <a:rPr lang="en-US" smtClean="0">
                <a:latin typeface="Arial" panose="020B0604020202020204" pitchFamily="34" charset="0"/>
                <a:ea typeface="ＭＳ Ｐゴシック" panose="020B0600070205080204" pitchFamily="34" charset="-128"/>
              </a:rPr>
              <a:t> In contrast, a PRNG takes as input a fixed value, called the </a:t>
            </a:r>
            <a:r>
              <a:rPr lang="en-US" b="1" smtClean="0">
                <a:latin typeface="Arial" panose="020B0604020202020204" pitchFamily="34" charset="0"/>
                <a:ea typeface="ＭＳ Ｐゴシック" panose="020B0600070205080204" pitchFamily="34" charset="-128"/>
              </a:rPr>
              <a:t>seed</a:t>
            </a:r>
            <a:r>
              <a:rPr lang="en-US" smtClean="0">
                <a:latin typeface="Arial" panose="020B0604020202020204" pitchFamily="34" charset="0"/>
                <a:ea typeface="ＭＳ Ｐゴシック" panose="020B0600070205080204" pitchFamily="34" charset="-128"/>
              </a:rPr>
              <a:t>, and produces a sequence of output bits using a deterministic algorithm.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 </a:t>
            </a:r>
          </a:p>
          <a:p>
            <a:r>
              <a:rPr lang="en-US" smtClean="0">
                <a:latin typeface="Arial" panose="020B0604020202020204" pitchFamily="34" charset="0"/>
                <a:ea typeface="ＭＳ Ｐゴシック" panose="020B0600070205080204" pitchFamily="34" charset="-128"/>
              </a:rPr>
              <a:t>Figure 7.1 shows two different forms of PRNGs, based on application; </a:t>
            </a:r>
          </a:p>
          <a:p>
            <a:r>
              <a:rPr lang="en-US" smtClean="0">
                <a:latin typeface="Arial" panose="020B0604020202020204" pitchFamily="34" charset="0"/>
                <a:ea typeface="ＭＳ Ｐゴシック" panose="020B0600070205080204" pitchFamily="34" charset="-128"/>
              </a:rPr>
              <a:t> • </a:t>
            </a:r>
            <a:r>
              <a:rPr lang="en-US" b="1" smtClean="0">
                <a:latin typeface="Arial" panose="020B0604020202020204" pitchFamily="34" charset="0"/>
                <a:ea typeface="ＭＳ Ｐゴシック" panose="020B0600070205080204" pitchFamily="34" charset="-128"/>
              </a:rPr>
              <a:t>Pseudorandom number generator: </a:t>
            </a:r>
            <a:r>
              <a:rPr lang="en-US" smtClean="0">
                <a:latin typeface="Arial" panose="020B0604020202020204" pitchFamily="34" charset="0"/>
                <a:ea typeface="ＭＳ Ｐゴシック" panose="020B0600070205080204" pitchFamily="34" charset="-128"/>
              </a:rPr>
              <a:t>An algorithm that is used to produce an open-ended sequence of bits is referred to as a PRNG. A common application for an open-ended sequence of bits is as input to a symmetric stream cipher, as discussed in Section 7.4. Also, see Figure 3.1a. </a:t>
            </a:r>
          </a:p>
          <a:p>
            <a:r>
              <a:rPr lang="en-US" b="1" smtClean="0">
                <a:latin typeface="Arial" panose="020B0604020202020204" pitchFamily="34" charset="0"/>
                <a:ea typeface="ＭＳ Ｐゴシック" panose="020B0600070205080204" pitchFamily="34" charset="-128"/>
              </a:rPr>
              <a:t>• Pseudorandom function (PRF): </a:t>
            </a:r>
            <a:r>
              <a:rPr lang="en-US" smtClean="0">
                <a:latin typeface="Arial" panose="020B0604020202020204" pitchFamily="34" charset="0"/>
                <a:ea typeface="ＭＳ Ｐゴシック" panose="020B0600070205080204" pitchFamily="34" charset="-128"/>
              </a:rPr>
              <a:t>A PRF is used to produced a pseudorandom string of bits of some fixed length. Examples are the symmetric encryption keys and nonces. Typically, the PRF takes as input a seed plus some context specific values, such as a user ID or an application ID. </a:t>
            </a:r>
          </a:p>
          <a:p>
            <a:endParaRPr lang="en-US" smtClean="0">
              <a:latin typeface="Arial" panose="020B0604020202020204" pitchFamily="34" charset="0"/>
              <a:ea typeface="ＭＳ Ｐゴシック" panose="020B0600070205080204" pitchFamily="34" charset="-128"/>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5FD5488-F394-42A5-AB59-78E4F27EBAC9}" type="slidenum">
              <a:rPr lang="en-AU" altLang="zh-CN" sz="1200"/>
              <a:pPr eaLnBrk="1" hangingPunct="1"/>
              <a:t>17</a:t>
            </a:fld>
            <a:endParaRPr lang="en-AU" altLang="zh-CN" sz="1200"/>
          </a:p>
        </p:txBody>
      </p:sp>
    </p:spTree>
    <p:extLst>
      <p:ext uri="{BB962C8B-B14F-4D97-AF65-F5344CB8AC3E}">
        <p14:creationId xmlns:p14="http://schemas.microsoft.com/office/powerpoint/2010/main" val="263065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latin typeface="Arial" panose="020B0604020202020204" pitchFamily="34" charset="0"/>
                <a:ea typeface="ＭＳ Ｐゴシック" panose="020B0600070205080204" pitchFamily="34" charset="-128"/>
              </a:rPr>
              <a:t>When a PRNG or PRF is used for a cryptographic application, then the basic requirement is that an adversary who does not know the seed is unable to determine the pseudorandom string. This general requirement for secrecy of the output of a PRNG or PRF leads to specific requirements in the areas of randomness, unpredictability, and the characteristics of the seed.</a:t>
            </a:r>
          </a:p>
          <a:p>
            <a:pPr marL="0" lvl="1"/>
            <a:r>
              <a:rPr lang="en-US" smtClean="0">
                <a:latin typeface="Arial" panose="020B0604020202020204" pitchFamily="34" charset="0"/>
                <a:ea typeface="ＭＳ Ｐゴシック" panose="020B0600070205080204" pitchFamily="34" charset="-128"/>
              </a:rPr>
              <a:t> In terms of randomness, the requirement for a PRNG is that the generated bit stream appear random even though it is deterministic. NIST SP 800-22 (</a:t>
            </a:r>
            <a:r>
              <a:rPr lang="en-US" i="1" smtClean="0">
                <a:latin typeface="Arial" panose="020B0604020202020204" pitchFamily="34" charset="0"/>
                <a:ea typeface="ＭＳ Ｐゴシック" panose="020B0600070205080204" pitchFamily="34" charset="-128"/>
              </a:rPr>
              <a:t>A Statistical Test Suite for Random and Pseudorandom Number Generators for Cryptographic Applications) </a:t>
            </a:r>
            <a:r>
              <a:rPr lang="en-US" smtClean="0">
                <a:latin typeface="Arial" panose="020B0604020202020204" pitchFamily="34" charset="0"/>
                <a:ea typeface="ＭＳ Ｐゴシック" panose="020B0600070205080204" pitchFamily="34" charset="-128"/>
              </a:rPr>
              <a:t>specifies that the tests should seek to establish the following three characteristics: uniformity, scalability, consistency. SP 800-22 lists 15 separate tests of randomness.</a:t>
            </a:r>
          </a:p>
          <a:p>
            <a:pPr marL="0" lvl="1"/>
            <a:r>
              <a:rPr lang="en-US" smtClean="0">
                <a:latin typeface="Arial" panose="020B0604020202020204" pitchFamily="34" charset="0"/>
                <a:ea typeface="ＭＳ Ｐゴシック" panose="020B0600070205080204" pitchFamily="34" charset="-128"/>
              </a:rPr>
              <a:t> A stream of pseudorandom numbers should exhibit two forms of unpredictability: forward unpredictability, backward unpredictability. The same set of tests for randomness also provide a test of unpredictability. If the generated bit stream appears random, then it is not possible to predict some bit or bit sequence from knowledge of any previous bits. Similarly, if the bit sequence appears random, then there is no feasible way to deduce the seed based on the bit sequence. That is, a random sequence will have no correlation with a fixed value (the seed). </a:t>
            </a:r>
          </a:p>
          <a:p>
            <a:pPr marL="0" lvl="1"/>
            <a:r>
              <a:rPr lang="en-US" smtClean="0">
                <a:latin typeface="Arial" panose="020B0604020202020204" pitchFamily="34" charset="0"/>
                <a:ea typeface="ＭＳ Ｐゴシック" panose="020B0600070205080204" pitchFamily="34" charset="-128"/>
              </a:rPr>
              <a:t>For cryptographic applications, the seed that serves as input to the PRNG must be secure. Because the PRNG is a deterministic algorithm, if the adversary can deduce the seed, then the output can also be determined. Therefore, the seed must be unpredictable. In fact, the seed itself must be a random or pseudorandom number.</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CCD4976-4AE9-4F6E-91DA-75A5AD265BF9}" type="slidenum">
              <a:rPr lang="en-AU" altLang="zh-CN" sz="1200"/>
              <a:pPr eaLnBrk="1" hangingPunct="1"/>
              <a:t>18</a:t>
            </a:fld>
            <a:endParaRPr lang="en-AU" altLang="zh-CN" sz="1200"/>
          </a:p>
        </p:txBody>
      </p:sp>
    </p:spTree>
    <p:extLst>
      <p:ext uri="{BB962C8B-B14F-4D97-AF65-F5344CB8AC3E}">
        <p14:creationId xmlns:p14="http://schemas.microsoft.com/office/powerpoint/2010/main" val="987819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PRG syntax</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19</a:t>
            </a:fld>
            <a:endParaRPr lang="en-US" dirty="0"/>
          </a:p>
        </p:txBody>
      </p:sp>
    </p:spTree>
    <p:extLst>
      <p:ext uri="{BB962C8B-B14F-4D97-AF65-F5344CB8AC3E}">
        <p14:creationId xmlns:p14="http://schemas.microsoft.com/office/powerpoint/2010/main" val="3615819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stream cipher</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dirty="0"/>
          </a:p>
        </p:txBody>
      </p:sp>
    </p:spTree>
    <p:extLst>
      <p:ext uri="{BB962C8B-B14F-4D97-AF65-F5344CB8AC3E}">
        <p14:creationId xmlns:p14="http://schemas.microsoft.com/office/powerpoint/2010/main" val="138481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ltLang="zh-CN"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ltLang="zh-CN" smtClean="0"/>
              <a:t>Click to edit Master subtitle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9216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7415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8789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29067-A40F-4C38-8191-8C4701FD7A6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ltLang="zh-CN"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29067-A40F-4C38-8191-8C4701FD7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ltLang="zh-CN"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29067-A40F-4C38-8191-8C4701FD7A6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ltLang="zh-CN"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ltLang="zh-CN"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329067-A40F-4C38-8191-8C4701FD7A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329067-A40F-4C38-8191-8C4701FD7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customXml" Target="../ink/ink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customXml" Target="../ink/ink4.xml"/></Relationships>
</file>

<file path=ppt/slides/_rels/slide3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altLang="zh-CN" sz="4000" dirty="0" smtClean="0">
                <a:solidFill>
                  <a:schemeClr val="tx1"/>
                </a:solidFill>
                <a:ea typeface="ＭＳ Ｐゴシック" panose="020B0600070205080204" pitchFamily="34" charset="-128"/>
              </a:rPr>
              <a:t/>
            </a:r>
            <a:br>
              <a:rPr lang="en-US" altLang="zh-CN" sz="4000" dirty="0" smtClean="0">
                <a:solidFill>
                  <a:schemeClr val="tx1"/>
                </a:solidFill>
                <a:ea typeface="ＭＳ Ｐゴシック" panose="020B0600070205080204" pitchFamily="34" charset="-128"/>
              </a:rPr>
            </a:br>
            <a:r>
              <a:rPr lang="en-US" altLang="zh-CN" sz="4000" dirty="0" smtClean="0">
                <a:solidFill>
                  <a:schemeClr val="tx1"/>
                </a:solidFill>
                <a:ea typeface="ＭＳ Ｐゴシック" panose="020B0600070205080204" pitchFamily="34" charset="-128"/>
              </a:rPr>
              <a:t>Lecture 3: Perfect cipher, stream cipher, PRG, semantic security</a:t>
            </a:r>
            <a:endParaRPr lang="zh-CN" altLang="en-US" sz="4000" dirty="0">
              <a:solidFill>
                <a:schemeClr val="tx1"/>
              </a:solidFill>
              <a:ea typeface="ＭＳ Ｐゴシック" panose="020B0600070205080204" pitchFamily="34" charset="-128"/>
            </a:endParaRPr>
          </a:p>
        </p:txBody>
      </p:sp>
      <p:sp>
        <p:nvSpPr>
          <p:cNvPr id="5" name="Subtitle 4"/>
          <p:cNvSpPr>
            <a:spLocks noGrp="1"/>
          </p:cNvSpPr>
          <p:nvPr>
            <p:ph type="subTitle" idx="1"/>
          </p:nvPr>
        </p:nvSpPr>
        <p:spPr/>
        <p:txBody>
          <a:bodyPr>
            <a:normAutofit/>
          </a:bodyPr>
          <a:lstStyle/>
          <a:p>
            <a:pPr>
              <a:spcBef>
                <a:spcPct val="0"/>
              </a:spcBef>
            </a:pPr>
            <a:r>
              <a:rPr lang="en-US" altLang="zh-CN" sz="4700" b="1" dirty="0">
                <a:solidFill>
                  <a:schemeClr val="accent1">
                    <a:satMod val="150000"/>
                  </a:schemeClr>
                </a:solidFill>
                <a:latin typeface="+mj-lt"/>
                <a:ea typeface="ＭＳ Ｐゴシック" panose="020B0600070205080204" pitchFamily="34" charset="-128"/>
                <a:cs typeface="+mj-cs"/>
              </a:rPr>
              <a:t>Introduction to Computer Security</a:t>
            </a:r>
            <a:endParaRPr lang="en-AU" altLang="zh-CN" sz="4700" b="1" dirty="0">
              <a:solidFill>
                <a:schemeClr val="accent1">
                  <a:satMod val="150000"/>
                </a:schemeClr>
              </a:solidFill>
              <a:latin typeface="+mj-lt"/>
              <a:ea typeface="ＭＳ Ｐゴシック" panose="020B0600070205080204" pitchFamily="34" charset="-128"/>
              <a:cs typeface="+mj-cs"/>
            </a:endParaRPr>
          </a:p>
        </p:txBody>
      </p:sp>
    </p:spTree>
    <p:extLst>
      <p:ext uri="{BB962C8B-B14F-4D97-AF65-F5344CB8AC3E}">
        <p14:creationId xmlns:p14="http://schemas.microsoft.com/office/powerpoint/2010/main" val="79006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Implications</a:t>
            </a:r>
            <a:endParaRPr lang="en-US" sz="31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func>
                      <m:funcPr>
                        <m:ctrlPr>
                          <a:rPr lang="en-US" altLang="zh-CN" i="1" smtClean="0">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𝐸</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𝐾</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𝑚</m:t>
                                    </m:r>
                                  </m:e>
                                  <m:sub>
                                    <m:r>
                                      <a:rPr lang="en-US" altLang="zh-CN" i="1">
                                        <a:solidFill>
                                          <a:srgbClr val="FF0000"/>
                                        </a:solidFill>
                                        <a:latin typeface="Cambria Math" panose="02040503050406030204" pitchFamily="18" charset="0"/>
                                      </a:rPr>
                                      <m:t>0</m:t>
                                    </m:r>
                                  </m:sub>
                                </m:sSub>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𝑐</m:t>
                            </m:r>
                          </m:e>
                        </m:d>
                      </m:e>
                    </m:func>
                    <m:r>
                      <a:rPr lang="en-US" altLang="zh-CN" i="1">
                        <a:solidFill>
                          <a:srgbClr val="FF0000"/>
                        </a:solidFill>
                        <a:latin typeface="Cambria Math" panose="02040503050406030204" pitchFamily="18" charset="0"/>
                      </a:rPr>
                      <m:t>=</m:t>
                    </m:r>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Pr</m:t>
                        </m:r>
                      </m:fName>
                      <m:e>
                        <m:d>
                          <m:dPr>
                            <m:begChr m:val="["/>
                            <m:endChr m:val="]"/>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𝐸</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𝐾</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𝑚</m:t>
                                    </m:r>
                                  </m:e>
                                  <m:sub>
                                    <m:r>
                                      <a:rPr lang="en-US" altLang="zh-CN" i="1">
                                        <a:solidFill>
                                          <a:srgbClr val="FF0000"/>
                                        </a:solidFill>
                                        <a:latin typeface="Cambria Math" panose="02040503050406030204" pitchFamily="18" charset="0"/>
                                      </a:rPr>
                                      <m:t>1</m:t>
                                    </m:r>
                                  </m:sub>
                                </m:sSub>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𝑐</m:t>
                            </m:r>
                          </m:e>
                        </m:d>
                      </m:e>
                    </m:func>
                  </m:oMath>
                </a14:m>
                <a:endParaRPr lang="en-US" altLang="zh-CN" dirty="0" smtClean="0"/>
              </a:p>
              <a:p>
                <a:endParaRPr lang="en-US" altLang="zh-CN" dirty="0"/>
              </a:p>
              <a:p>
                <a:pPr>
                  <a:buFont typeface="Wingdings" panose="05000000000000000000" pitchFamily="2" charset="2"/>
                  <a:buChar char="è"/>
                </a:pPr>
                <a:r>
                  <a:rPr lang="en-US" altLang="zh-CN" dirty="0" smtClean="0"/>
                  <a:t>Given CT, can’t tell if message is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0</m:t>
                        </m:r>
                      </m:sub>
                    </m:sSub>
                  </m:oMath>
                </a14:m>
                <a:r>
                  <a:rPr lang="zh-CN" altLang="en-US" dirty="0" smtClean="0"/>
                  <a:t> </a:t>
                </a:r>
                <a:r>
                  <a:rPr lang="en-US" altLang="zh-CN" dirty="0" smtClean="0"/>
                  <a:t>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b="0" i="1" smtClean="0">
                            <a:latin typeface="Cambria Math" panose="02040503050406030204" pitchFamily="18" charset="0"/>
                          </a:rPr>
                          <m:t>1</m:t>
                        </m:r>
                      </m:sub>
                    </m:sSub>
                  </m:oMath>
                </a14:m>
                <a:endParaRPr lang="en-US" altLang="zh-CN" dirty="0" smtClean="0"/>
              </a:p>
              <a:p>
                <a:pPr>
                  <a:buFont typeface="Wingdings" panose="05000000000000000000" pitchFamily="2" charset="2"/>
                  <a:buChar char="è"/>
                </a:pPr>
                <a:endParaRPr lang="en-US" altLang="zh-CN" dirty="0" smtClean="0"/>
              </a:p>
              <a:p>
                <a:pPr>
                  <a:buFont typeface="Wingdings" panose="05000000000000000000" pitchFamily="2" charset="2"/>
                  <a:buChar char="è"/>
                </a:pPr>
                <a:r>
                  <a:rPr lang="en-US" altLang="zh-CN" dirty="0" smtClean="0"/>
                  <a:t>Most powerful adversary learns nothing about PT from CT</a:t>
                </a:r>
              </a:p>
              <a:p>
                <a:pPr>
                  <a:buFont typeface="Wingdings" panose="05000000000000000000" pitchFamily="2" charset="2"/>
                  <a:buChar char="è"/>
                </a:pPr>
                <a:endParaRPr lang="en-US" altLang="zh-CN" dirty="0" smtClean="0"/>
              </a:p>
              <a:p>
                <a:pPr>
                  <a:buFont typeface="Wingdings" panose="05000000000000000000" pitchFamily="2" charset="2"/>
                  <a:buChar char="è"/>
                </a:pPr>
                <a:r>
                  <a:rPr lang="en-US" altLang="zh-CN" dirty="0" smtClean="0"/>
                  <a:t>No CT only attack! (but other attacks possible)</a:t>
                </a:r>
              </a:p>
              <a:p>
                <a:pPr marL="118872"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48"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6965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US" u="sng" dirty="0" smtClean="0"/>
                  <a:t>Lemma</a:t>
                </a:r>
                <a:r>
                  <a:rPr lang="en-US" dirty="0" smtClean="0"/>
                  <a:t>:    OTP has perfect secrecy.</a:t>
                </a:r>
              </a:p>
              <a:p>
                <a:pPr marL="0" indent="0">
                  <a:buNone/>
                </a:pPr>
                <a:r>
                  <a:rPr lang="en-US" dirty="0" smtClean="0"/>
                  <a:t>Proof</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0" smtClean="0">
                                  <a:latin typeface="Cambria Math" panose="02040503050406030204" pitchFamily="18" charset="0"/>
                                </a:rPr>
                              </m:ctrlPr>
                            </m:limLowPr>
                            <m:e>
                              <m:r>
                                <m:rPr>
                                  <m:sty m:val="p"/>
                                </m:rPr>
                                <a:rPr lang="en-US" b="0" i="0" smtClean="0">
                                  <a:latin typeface="Cambria Math" panose="02040503050406030204" pitchFamily="18" charset="0"/>
                                </a:rPr>
                                <m:t>Pr</m:t>
                              </m:r>
                            </m:e>
                            <m:lim>
                              <m:r>
                                <a:rPr lang="en-US" b="0" i="1" smtClean="0">
                                  <a:latin typeface="Cambria Math" panose="02040503050406030204" pitchFamily="18" charset="0"/>
                                </a:rPr>
                                <m:t>𝐾</m:t>
                              </m:r>
                            </m:lim>
                          </m:limLow>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𝑐</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m:t>
                          </m:r>
                          <m:r>
                            <a:rPr lang="en-US" altLang="zh-CN" i="1">
                              <a:latin typeface="Cambria Math" panose="02040503050406030204" pitchFamily="18" charset="0"/>
                            </a:rPr>
                            <m:t>𝒦</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num>
                        <m:den>
                          <m:r>
                            <a:rPr lang="en-US" b="0" i="1" smtClean="0">
                              <a:latin typeface="Cambria Math" panose="02040503050406030204" pitchFamily="18" charset="0"/>
                            </a:rPr>
                            <m:t>|</m:t>
                          </m:r>
                          <m:r>
                            <a:rPr lang="en-US" b="0" i="1" smtClean="0">
                              <a:latin typeface="Cambria Math" panose="02040503050406030204" pitchFamily="18" charset="0"/>
                            </a:rPr>
                            <m:t>𝒦</m:t>
                          </m:r>
                          <m:r>
                            <a:rPr lang="en-US" b="0" i="1" smtClean="0">
                              <a:latin typeface="Cambria Math" panose="02040503050406030204" pitchFamily="18" charset="0"/>
                            </a:rPr>
                            <m:t>|</m:t>
                          </m:r>
                        </m:den>
                      </m:f>
                    </m:oMath>
                  </m:oMathPara>
                </a14:m>
                <a:endParaRPr lang="en-US" dirty="0" smtClean="0"/>
              </a:p>
              <a:p>
                <a:pPr marL="0" indent="0">
                  <a:buNone/>
                </a:pPr>
                <a:r>
                  <a:rPr lang="en-US" dirty="0" smtClean="0"/>
                  <a:t>i</a:t>
                </a:r>
                <a:r>
                  <a:rPr lang="en-US" dirty="0" smtClean="0"/>
                  <a:t>f </a:t>
                </a:r>
                <a14:m>
                  <m:oMath xmlns:m="http://schemas.openxmlformats.org/officeDocument/2006/math">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𝐾</m:t>
                        </m:r>
                      </m:e>
                      <m:sup>
                        <m:r>
                          <a:rPr lang="en-US" altLang="zh-CN" i="1">
                            <a:latin typeface="Cambria Math" panose="02040503050406030204" pitchFamily="18" charset="0"/>
                          </a:rPr>
                          <m:t>′</m:t>
                        </m:r>
                      </m:sup>
                    </m:sSup>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𝒦</m:t>
                    </m:r>
                    <m:r>
                      <a:rPr lang="en-US" altLang="zh-CN" i="1">
                        <a:latin typeface="Cambria Math" panose="02040503050406030204" pitchFamily="18" charset="0"/>
                      </a:rPr>
                      <m:t>,</m:t>
                    </m:r>
                    <m:r>
                      <a:rPr lang="en-US" altLang="zh-CN" i="1">
                        <a:latin typeface="Cambria Math" panose="02040503050406030204" pitchFamily="18" charset="0"/>
                      </a:rPr>
                      <m:t>𝑠</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 </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𝑚</m:t>
                        </m:r>
                      </m:e>
                    </m:d>
                    <m:r>
                      <a:rPr lang="en-US" altLang="zh-CN" i="1">
                        <a:latin typeface="Cambria Math" panose="02040503050406030204" pitchFamily="18" charset="0"/>
                      </a:rPr>
                      <m:t>=</m:t>
                    </m:r>
                    <m:r>
                      <a:rPr lang="en-US" altLang="zh-CN" i="1">
                        <a:latin typeface="Cambria Math" panose="02040503050406030204" pitchFamily="18" charset="0"/>
                      </a:rPr>
                      <m:t>𝑐</m:t>
                    </m:r>
                  </m:oMath>
                </a14:m>
                <a:r>
                  <a:rPr lang="en-US" dirty="0" smtClean="0"/>
                  <a:t> is constant </a:t>
                </a:r>
              </a:p>
              <a:p>
                <a:pPr marL="457200" indent="-457200">
                  <a:buFont typeface="Wingdings" panose="05000000000000000000" pitchFamily="2" charset="2"/>
                  <a:buChar char="à"/>
                </a:pPr>
                <a:r>
                  <a:rPr lang="en-US" dirty="0" smtClean="0">
                    <a:sym typeface="Wingdings" panose="05000000000000000000" pitchFamily="2" charset="2"/>
                  </a:rPr>
                  <a:t>perfect secrecy.</a:t>
                </a:r>
              </a:p>
              <a:p>
                <a:pPr marL="0" indent="0">
                  <a:buNone/>
                </a:pPr>
                <a:endParaRPr lang="en-US" dirty="0" smtClean="0"/>
              </a:p>
              <a:p>
                <a:pPr marL="0" indent="0">
                  <a:buNone/>
                </a:pPr>
                <a:r>
                  <a:rPr lang="en-US" dirty="0" smtClean="0"/>
                  <a:t>For OTP, the number is 1, a constant.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96" t="-1713" b="-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9484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 news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0" y="2057401"/>
                <a:ext cx="8229600" cy="3394472"/>
              </a:xfrm>
            </p:spPr>
            <p:txBody>
              <a:bodyPr>
                <a:normAutofit/>
              </a:bodyPr>
              <a:lstStyle/>
              <a:p>
                <a:pPr marL="0" indent="0">
                  <a:buNone/>
                </a:pPr>
                <a:r>
                  <a:rPr lang="en-US" sz="2800" u="sng" dirty="0" smtClean="0"/>
                  <a:t>Thm</a:t>
                </a:r>
                <a:r>
                  <a:rPr lang="en-US" sz="2800" dirty="0"/>
                  <a:t>:    perfect secrecy        </a:t>
                </a:r>
                <a:r>
                  <a:rPr lang="en-US" sz="4400" baseline="-6000" dirty="0"/>
                  <a:t>⇒</a:t>
                </a:r>
                <a:r>
                  <a:rPr lang="en-US" dirty="0" smtClean="0">
                    <a:sym typeface="Wingdings"/>
                  </a:rPr>
                  <a:t> </a:t>
                </a:r>
                <a14:m>
                  <m:oMath xmlns:m="http://schemas.openxmlformats.org/officeDocument/2006/math">
                    <m:r>
                      <a:rPr lang="en-US" b="0" i="0" smtClean="0">
                        <a:solidFill>
                          <a:prstClr val="black"/>
                        </a:solidFill>
                        <a:latin typeface="Cambria Math"/>
                        <a:ea typeface="Cambria Math"/>
                      </a:rPr>
                      <m:t>       </m:t>
                    </m:r>
                    <m:d>
                      <m:dPr>
                        <m:begChr m:val="|"/>
                        <m:endChr m:val="|"/>
                        <m:ctrlPr>
                          <a:rPr lang="en-US" b="0" i="1" smtClean="0">
                            <a:solidFill>
                              <a:prstClr val="black"/>
                            </a:solidFill>
                            <a:latin typeface="Cambria Math" panose="02040503050406030204" pitchFamily="18" charset="0"/>
                            <a:ea typeface="Cambria Math"/>
                          </a:rPr>
                        </m:ctrlPr>
                      </m:dPr>
                      <m:e>
                        <m:r>
                          <a:rPr lang="en-US" i="1">
                            <a:solidFill>
                              <a:prstClr val="black"/>
                            </a:solidFill>
                            <a:latin typeface="Cambria Math"/>
                            <a:ea typeface="Cambria Math"/>
                          </a:rPr>
                          <m:t>𝒦</m:t>
                        </m:r>
                      </m:e>
                    </m:d>
                    <m:r>
                      <a:rPr lang="en-US" b="0" i="1" smtClean="0">
                        <a:solidFill>
                          <a:prstClr val="black"/>
                        </a:solidFill>
                        <a:latin typeface="Cambria Math"/>
                        <a:ea typeface="Cambria Math"/>
                      </a:rPr>
                      <m:t> ≥|</m:t>
                    </m:r>
                    <m:r>
                      <a:rPr lang="en-US" i="1">
                        <a:solidFill>
                          <a:prstClr val="black"/>
                        </a:solidFill>
                        <a:latin typeface="Cambria Math"/>
                        <a:ea typeface="Cambria Math"/>
                      </a:rPr>
                      <m:t>ℳ</m:t>
                    </m:r>
                    <m:r>
                      <a:rPr lang="en-US" b="0" i="1" smtClean="0">
                        <a:solidFill>
                          <a:prstClr val="black"/>
                        </a:solidFill>
                        <a:latin typeface="Cambria Math"/>
                        <a:ea typeface="Cambria Math"/>
                      </a:rPr>
                      <m:t>|</m:t>
                    </m:r>
                  </m:oMath>
                </a14:m>
                <a:endParaRPr lang="en-US" sz="2800" dirty="0" smtClean="0"/>
              </a:p>
              <a:p>
                <a:pPr marL="0" indent="0">
                  <a:buNone/>
                </a:pPr>
                <a:endParaRPr lang="en-US" sz="2800" dirty="0"/>
              </a:p>
              <a:p>
                <a:pPr marL="0" indent="0">
                  <a:buNone/>
                </a:pPr>
                <a:r>
                  <a:rPr lang="en-US" sz="2800" dirty="0" smtClean="0">
                    <a:sym typeface="Wingdings" panose="05000000000000000000" pitchFamily="2" charset="2"/>
                  </a:rPr>
                  <a:t>That is, perfect secrecy  key-</a:t>
                </a:r>
                <a:r>
                  <a:rPr lang="en-US" sz="2800" dirty="0" err="1" smtClean="0">
                    <a:sym typeface="Wingdings" panose="05000000000000000000" pitchFamily="2" charset="2"/>
                  </a:rPr>
                  <a:t>len</a:t>
                </a:r>
                <a:r>
                  <a:rPr lang="en-US" sz="2800" dirty="0" smtClean="0">
                    <a:sym typeface="Wingdings" panose="05000000000000000000" pitchFamily="2" charset="2"/>
                  </a:rPr>
                  <a:t> </a:t>
                </a:r>
                <a14:m>
                  <m:oMath xmlns:m="http://schemas.openxmlformats.org/officeDocument/2006/math">
                    <m:r>
                      <a:rPr lang="en-US" sz="2800" b="0" i="1" smtClean="0">
                        <a:latin typeface="Cambria Math" panose="02040503050406030204" pitchFamily="18" charset="0"/>
                        <a:sym typeface="Wingdings" panose="05000000000000000000" pitchFamily="2" charset="2"/>
                      </a:rPr>
                      <m:t>≥</m:t>
                    </m:r>
                  </m:oMath>
                </a14:m>
                <a:r>
                  <a:rPr lang="en-US" sz="2800" dirty="0" smtClean="0">
                    <a:sym typeface="Wingdings" panose="05000000000000000000" pitchFamily="2" charset="2"/>
                  </a:rPr>
                  <a:t> message-len</a:t>
                </a:r>
              </a:p>
              <a:p>
                <a:pPr marL="0" indent="0">
                  <a:buNone/>
                </a:pPr>
                <a:endParaRPr lang="en-US" sz="2800" dirty="0">
                  <a:sym typeface="Wingdings" panose="05000000000000000000" pitchFamily="2" charset="2"/>
                </a:endParaRPr>
              </a:p>
              <a:p>
                <a:pPr marL="0" indent="0">
                  <a:buNone/>
                </a:pPr>
                <a:r>
                  <a:rPr lang="en-US" sz="2800" dirty="0" smtClean="0">
                    <a:sym typeface="Wingdings" panose="05000000000000000000" pitchFamily="2" charset="2"/>
                  </a:rPr>
                  <a:t>Thus, it is hard to use in practice.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2057401"/>
                <a:ext cx="8229600" cy="3394472"/>
              </a:xfrm>
              <a:blipFill rotWithShape="0">
                <a:blip r:embed="rId2"/>
                <a:stretch>
                  <a:fillRect l="-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290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Semantic Security </a:t>
            </a:r>
            <a:r>
              <a:rPr lang="en-US" sz="3100" dirty="0"/>
              <a:t>(one-time key)</a:t>
            </a:r>
          </a:p>
        </p:txBody>
      </p:sp>
      <p:sp>
        <p:nvSpPr>
          <p:cNvPr id="11267" name="Rectangle 3"/>
          <p:cNvSpPr>
            <a:spLocks noGrp="1" noChangeArrowheads="1"/>
          </p:cNvSpPr>
          <p:nvPr>
            <p:ph idx="1"/>
          </p:nvPr>
        </p:nvSpPr>
        <p:spPr/>
        <p:txBody>
          <a:bodyPr>
            <a:normAutofit fontScale="85000" lnSpcReduction="10000"/>
          </a:bodyPr>
          <a:lstStyle/>
          <a:p>
            <a:pPr marL="0" indent="0">
              <a:lnSpc>
                <a:spcPct val="90000"/>
              </a:lnSpc>
              <a:buNone/>
            </a:pPr>
            <a:r>
              <a:rPr lang="en-US" dirty="0" smtClean="0"/>
              <a:t>For   </a:t>
            </a:r>
            <a:r>
              <a:rPr lang="en-US" dirty="0"/>
              <a:t>b=0,1   define </a:t>
            </a:r>
            <a:r>
              <a:rPr lang="en-US" dirty="0" smtClean="0"/>
              <a:t>experiments EXP(0) and EXP(1) </a:t>
            </a:r>
            <a:r>
              <a:rPr lang="en-US" dirty="0"/>
              <a:t>as:</a:t>
            </a:r>
          </a:p>
          <a:p>
            <a:pPr>
              <a:lnSpc>
                <a:spcPct val="90000"/>
              </a:lnSpc>
            </a:pPr>
            <a:endParaRPr lang="en-US" dirty="0"/>
          </a:p>
          <a:p>
            <a:pPr>
              <a:lnSpc>
                <a:spcPct val="90000"/>
              </a:lnSpc>
            </a:pPr>
            <a:endParaRPr lang="en-US" dirty="0"/>
          </a:p>
          <a:p>
            <a:pPr>
              <a:lnSpc>
                <a:spcPct val="90000"/>
              </a:lnSpc>
            </a:pPr>
            <a:endParaRPr lang="en-US" dirty="0"/>
          </a:p>
          <a:p>
            <a:pPr marL="0" indent="0">
              <a:lnSpc>
                <a:spcPct val="90000"/>
              </a:lnSpc>
              <a:spcBef>
                <a:spcPct val="100000"/>
              </a:spcBef>
              <a:buNone/>
            </a:pPr>
            <a:endParaRPr lang="en-US" dirty="0"/>
          </a:p>
          <a:p>
            <a:pPr marL="0" indent="0">
              <a:spcBef>
                <a:spcPts val="4232"/>
              </a:spcBef>
              <a:buNone/>
            </a:pPr>
            <a:endParaRPr lang="en-US" altLang="zh-CN" dirty="0" smtClean="0"/>
          </a:p>
          <a:p>
            <a:pPr marL="0" indent="0">
              <a:spcBef>
                <a:spcPts val="4232"/>
              </a:spcBef>
              <a:buNone/>
            </a:pPr>
            <a:r>
              <a:rPr lang="en-US" altLang="zh-CN" dirty="0" smtClean="0"/>
              <a:t>for </a:t>
            </a:r>
            <a:r>
              <a:rPr lang="en-US" altLang="zh-CN" dirty="0"/>
              <a:t>b=0,1:   </a:t>
            </a:r>
            <a:r>
              <a:rPr lang="en-US" altLang="zh-CN" dirty="0" smtClean="0"/>
              <a:t>    </a:t>
            </a:r>
            <a:r>
              <a:rPr lang="en-US" altLang="zh-CN" dirty="0" err="1" smtClean="0"/>
              <a:t>W</a:t>
            </a:r>
            <a:r>
              <a:rPr lang="en-US" altLang="zh-CN" baseline="-25000" dirty="0" err="1" smtClean="0"/>
              <a:t>b</a:t>
            </a:r>
            <a:r>
              <a:rPr lang="en-US" altLang="zh-CN" dirty="0" smtClean="0"/>
              <a:t> </a:t>
            </a:r>
            <a:r>
              <a:rPr lang="en-US" altLang="zh-CN" dirty="0"/>
              <a:t>:= [ event that EXP(b)=1  </a:t>
            </a:r>
            <a:r>
              <a:rPr lang="en-US" altLang="zh-CN" dirty="0" smtClean="0"/>
              <a:t>]</a:t>
            </a:r>
            <a:br>
              <a:rPr lang="en-US" altLang="zh-CN" dirty="0" smtClean="0"/>
            </a:br>
            <a:r>
              <a:rPr lang="en-US" altLang="zh-CN" dirty="0" err="1" smtClean="0"/>
              <a:t>Adv</a:t>
            </a:r>
            <a:r>
              <a:rPr lang="en-US" altLang="zh-CN" baseline="-25000" dirty="0" err="1" smtClean="0"/>
              <a:t>SS</a:t>
            </a:r>
            <a:r>
              <a:rPr lang="en-US" altLang="zh-CN" dirty="0" smtClean="0"/>
              <a:t>[A,E</a:t>
            </a:r>
            <a:r>
              <a:rPr lang="en-US" altLang="zh-CN" dirty="0"/>
              <a:t>] := </a:t>
            </a:r>
            <a:r>
              <a:rPr lang="en-US" altLang="zh-CN" sz="4400" dirty="0"/>
              <a:t>|</a:t>
            </a:r>
            <a:r>
              <a:rPr lang="en-US" altLang="zh-CN" dirty="0"/>
              <a:t> </a:t>
            </a:r>
            <a:r>
              <a:rPr lang="en-US" altLang="zh-CN" dirty="0" err="1"/>
              <a:t>Pr</a:t>
            </a:r>
            <a:r>
              <a:rPr lang="en-US" altLang="zh-CN" dirty="0"/>
              <a:t>[ W</a:t>
            </a:r>
            <a:r>
              <a:rPr lang="en-US" altLang="zh-CN" baseline="-25000" dirty="0"/>
              <a:t>0</a:t>
            </a:r>
            <a:r>
              <a:rPr lang="en-US" altLang="zh-CN" dirty="0"/>
              <a:t> ] −  </a:t>
            </a:r>
            <a:r>
              <a:rPr lang="en-US" altLang="zh-CN" dirty="0" err="1"/>
              <a:t>Pr</a:t>
            </a:r>
            <a:r>
              <a:rPr lang="en-US" altLang="zh-CN" dirty="0"/>
              <a:t>[ W</a:t>
            </a:r>
            <a:r>
              <a:rPr lang="en-US" altLang="zh-CN" baseline="-25000" dirty="0"/>
              <a:t>1</a:t>
            </a:r>
            <a:r>
              <a:rPr lang="en-US" altLang="zh-CN" dirty="0"/>
              <a:t> ] </a:t>
            </a:r>
            <a:r>
              <a:rPr lang="en-US" altLang="zh-CN" sz="4400" dirty="0" smtClean="0"/>
              <a:t>|</a:t>
            </a:r>
            <a:r>
              <a:rPr lang="en-US" altLang="zh-CN" dirty="0" smtClean="0"/>
              <a:t> ∈ </a:t>
            </a:r>
            <a:r>
              <a:rPr lang="en-US" altLang="zh-CN" dirty="0"/>
              <a:t>[0,1]</a:t>
            </a:r>
            <a:endParaRPr lang="en-US" altLang="zh-CN" dirty="0"/>
          </a:p>
        </p:txBody>
      </p:sp>
      <p:sp>
        <p:nvSpPr>
          <p:cNvPr id="11268" name="Rectangle 4"/>
          <p:cNvSpPr>
            <a:spLocks noChangeArrowheads="1"/>
          </p:cNvSpPr>
          <p:nvPr/>
        </p:nvSpPr>
        <p:spPr bwMode="auto">
          <a:xfrm>
            <a:off x="1447800" y="3009902"/>
            <a:ext cx="1295400" cy="1188244"/>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11269" name="Line 5"/>
          <p:cNvSpPr>
            <a:spLocks noChangeShapeType="1"/>
          </p:cNvSpPr>
          <p:nvPr/>
        </p:nvSpPr>
        <p:spPr bwMode="auto">
          <a:xfrm>
            <a:off x="2057400" y="2495551"/>
            <a:ext cx="0" cy="514350"/>
          </a:xfrm>
          <a:prstGeom prst="line">
            <a:avLst/>
          </a:prstGeom>
          <a:noFill/>
          <a:ln w="9525">
            <a:solidFill>
              <a:schemeClr val="tx1"/>
            </a:solidFill>
            <a:round/>
            <a:headEnd/>
            <a:tailEnd type="triangle" w="med" len="med"/>
          </a:ln>
          <a:effectLst/>
        </p:spPr>
        <p:txBody>
          <a:bodyPr/>
          <a:lstStyle/>
          <a:p>
            <a:endParaRPr lang="en-US"/>
          </a:p>
        </p:txBody>
      </p:sp>
      <p:sp>
        <p:nvSpPr>
          <p:cNvPr id="11270" name="Text Box 6"/>
          <p:cNvSpPr txBox="1">
            <a:spLocks noChangeArrowheads="1"/>
          </p:cNvSpPr>
          <p:nvPr/>
        </p:nvSpPr>
        <p:spPr bwMode="auto">
          <a:xfrm>
            <a:off x="2028826" y="2362201"/>
            <a:ext cx="356188" cy="461665"/>
          </a:xfrm>
          <a:prstGeom prst="rect">
            <a:avLst/>
          </a:prstGeom>
          <a:noFill/>
          <a:ln w="9525">
            <a:noFill/>
            <a:miter lim="800000"/>
            <a:headEnd/>
            <a:tailEnd/>
          </a:ln>
          <a:effectLst/>
        </p:spPr>
        <p:txBody>
          <a:bodyPr wrap="none">
            <a:spAutoFit/>
          </a:bodyPr>
          <a:lstStyle/>
          <a:p>
            <a:r>
              <a:rPr lang="en-US" sz="2400" dirty="0"/>
              <a:t>b</a:t>
            </a:r>
          </a:p>
        </p:txBody>
      </p:sp>
      <p:sp>
        <p:nvSpPr>
          <p:cNvPr id="11271" name="Rectangle 7"/>
          <p:cNvSpPr>
            <a:spLocks noChangeArrowheads="1"/>
          </p:cNvSpPr>
          <p:nvPr/>
        </p:nvSpPr>
        <p:spPr bwMode="auto">
          <a:xfrm>
            <a:off x="6629400" y="3009902"/>
            <a:ext cx="1295400" cy="1188244"/>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11272" name="Text Box 8"/>
          <p:cNvSpPr txBox="1">
            <a:spLocks noChangeArrowheads="1"/>
          </p:cNvSpPr>
          <p:nvPr/>
        </p:nvSpPr>
        <p:spPr bwMode="auto">
          <a:xfrm>
            <a:off x="1752601" y="3363517"/>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11285" name="Group 21"/>
          <p:cNvGrpSpPr>
            <a:grpSpLocks/>
          </p:cNvGrpSpPr>
          <p:nvPr/>
        </p:nvGrpSpPr>
        <p:grpSpPr bwMode="auto">
          <a:xfrm>
            <a:off x="2819400" y="3093245"/>
            <a:ext cx="3810000" cy="403622"/>
            <a:chOff x="1776" y="1783"/>
            <a:chExt cx="2400" cy="339"/>
          </a:xfrm>
        </p:grpSpPr>
        <p:sp>
          <p:nvSpPr>
            <p:cNvPr id="11274"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11275"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11284" name="Group 20"/>
          <p:cNvGrpSpPr>
            <a:grpSpLocks/>
          </p:cNvGrpSpPr>
          <p:nvPr/>
        </p:nvGrpSpPr>
        <p:grpSpPr bwMode="auto">
          <a:xfrm>
            <a:off x="2819400" y="3550449"/>
            <a:ext cx="3733800" cy="461963"/>
            <a:chOff x="1776" y="2051"/>
            <a:chExt cx="2352" cy="388"/>
          </a:xfrm>
        </p:grpSpPr>
        <p:sp>
          <p:nvSpPr>
            <p:cNvPr id="1127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11278" name="Text Box 14"/>
            <p:cNvSpPr txBox="1">
              <a:spLocks noChangeArrowheads="1"/>
            </p:cNvSpPr>
            <p:nvPr/>
          </p:nvSpPr>
          <p:spPr bwMode="auto">
            <a:xfrm>
              <a:off x="2448" y="2051"/>
              <a:ext cx="1082" cy="388"/>
            </a:xfrm>
            <a:prstGeom prst="rect">
              <a:avLst/>
            </a:prstGeom>
            <a:noFill/>
            <a:ln w="9525">
              <a:noFill/>
              <a:miter lim="800000"/>
              <a:headEnd/>
              <a:tailEnd/>
            </a:ln>
            <a:effectLst/>
          </p:spPr>
          <p:txBody>
            <a:bodyPr wrap="none">
              <a:spAutoFit/>
            </a:bodyPr>
            <a:lstStyle/>
            <a:p>
              <a:r>
                <a:rPr lang="en-US" sz="2000" dirty="0"/>
                <a:t>c </a:t>
              </a:r>
              <a:r>
                <a:rPr lang="en-US" sz="2000" dirty="0">
                  <a:sym typeface="Symbol" pitchFamily="18" charset="2"/>
                </a:rPr>
                <a:t> </a:t>
              </a:r>
              <a:r>
                <a:rPr lang="en-US" sz="2000" dirty="0"/>
                <a:t>E(k, </a:t>
              </a:r>
              <a:r>
                <a:rPr lang="en-US" sz="2400" b="1" dirty="0" err="1"/>
                <a:t>m</a:t>
              </a:r>
              <a:r>
                <a:rPr lang="en-US" sz="2400" b="1" baseline="-25000" dirty="0" err="1"/>
                <a:t>b</a:t>
              </a:r>
              <a:r>
                <a:rPr lang="en-US" sz="2000" dirty="0"/>
                <a:t>)</a:t>
              </a:r>
            </a:p>
          </p:txBody>
        </p:sp>
      </p:grpSp>
      <p:grpSp>
        <p:nvGrpSpPr>
          <p:cNvPr id="11286" name="Group 22"/>
          <p:cNvGrpSpPr>
            <a:grpSpLocks/>
          </p:cNvGrpSpPr>
          <p:nvPr/>
        </p:nvGrpSpPr>
        <p:grpSpPr bwMode="auto">
          <a:xfrm>
            <a:off x="7239002" y="4198144"/>
            <a:ext cx="1449388" cy="678656"/>
            <a:chOff x="4560" y="2842"/>
            <a:chExt cx="913" cy="570"/>
          </a:xfrm>
        </p:grpSpPr>
        <p:sp>
          <p:nvSpPr>
            <p:cNvPr id="11280" name="Line 16"/>
            <p:cNvSpPr>
              <a:spLocks noChangeShapeType="1"/>
            </p:cNvSpPr>
            <p:nvPr/>
          </p:nvSpPr>
          <p:spPr bwMode="auto">
            <a:xfrm>
              <a:off x="4560" y="2842"/>
              <a:ext cx="0" cy="480"/>
            </a:xfrm>
            <a:prstGeom prst="line">
              <a:avLst/>
            </a:prstGeom>
            <a:noFill/>
            <a:ln w="9525">
              <a:solidFill>
                <a:schemeClr val="tx1"/>
              </a:solidFill>
              <a:round/>
              <a:headEnd/>
              <a:tailEnd type="triangle" w="med" len="med"/>
            </a:ln>
            <a:effectLst/>
          </p:spPr>
          <p:txBody>
            <a:bodyPr/>
            <a:lstStyle/>
            <a:p>
              <a:endParaRPr lang="en-US"/>
            </a:p>
          </p:txBody>
        </p:sp>
        <p:sp>
          <p:nvSpPr>
            <p:cNvPr id="11281" name="Text Box 17"/>
            <p:cNvSpPr txBox="1">
              <a:spLocks noChangeArrowheads="1"/>
            </p:cNvSpPr>
            <p:nvPr/>
          </p:nvSpPr>
          <p:spPr bwMode="auto">
            <a:xfrm>
              <a:off x="4568" y="3024"/>
              <a:ext cx="905" cy="388"/>
            </a:xfrm>
            <a:prstGeom prst="rect">
              <a:avLst/>
            </a:prstGeom>
            <a:noFill/>
            <a:ln w="9525">
              <a:noFill/>
              <a:miter lim="800000"/>
              <a:headEnd/>
              <a:tailEnd/>
            </a:ln>
            <a:effectLst/>
          </p:spPr>
          <p:txBody>
            <a:bodyPr wrap="none">
              <a:spAutoFit/>
            </a:bodyPr>
            <a:lstStyle/>
            <a:p>
              <a:r>
                <a:rPr lang="en-US" sz="2400"/>
                <a:t>b’ </a:t>
              </a:r>
              <a:r>
                <a:rPr lang="en-US" sz="2400">
                  <a:sym typeface="Symbol" pitchFamily="18" charset="2"/>
                </a:rPr>
                <a:t> {0,1}</a:t>
              </a:r>
              <a:endParaRPr lang="en-US" sz="2400"/>
            </a:p>
          </p:txBody>
        </p:sp>
      </p:grpSp>
      <p:sp>
        <p:nvSpPr>
          <p:cNvPr id="11282" name="Rectangle 18"/>
          <p:cNvSpPr>
            <a:spLocks noChangeArrowheads="1"/>
          </p:cNvSpPr>
          <p:nvPr/>
        </p:nvSpPr>
        <p:spPr bwMode="auto">
          <a:xfrm>
            <a:off x="762000" y="2781302"/>
            <a:ext cx="7924800" cy="1588294"/>
          </a:xfrm>
          <a:prstGeom prst="rect">
            <a:avLst/>
          </a:prstGeom>
          <a:noFill/>
          <a:ln w="38100">
            <a:solidFill>
              <a:schemeClr val="folHlink"/>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46030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Semantic Security </a:t>
            </a:r>
            <a:r>
              <a:rPr lang="en-US" sz="3100" dirty="0"/>
              <a:t>(one-time key)</a:t>
            </a:r>
          </a:p>
        </p:txBody>
      </p:sp>
      <p:sp>
        <p:nvSpPr>
          <p:cNvPr id="11267" name="Rectangle 3"/>
          <p:cNvSpPr>
            <a:spLocks noGrp="1" noChangeArrowheads="1"/>
          </p:cNvSpPr>
          <p:nvPr>
            <p:ph idx="1"/>
          </p:nvPr>
        </p:nvSpPr>
        <p:spPr/>
        <p:txBody>
          <a:bodyPr>
            <a:normAutofit/>
          </a:bodyPr>
          <a:lstStyle/>
          <a:p>
            <a:pPr marL="0" indent="0">
              <a:spcBef>
                <a:spcPts val="3032"/>
              </a:spcBef>
              <a:buNone/>
            </a:pPr>
            <a:r>
              <a:rPr lang="en-US" dirty="0" err="1"/>
              <a:t>Def</a:t>
            </a:r>
            <a:r>
              <a:rPr lang="en-US" dirty="0" smtClean="0"/>
              <a:t>:   </a:t>
            </a:r>
            <a:r>
              <a:rPr lang="en-US" altLang="zh-CN" dirty="0" smtClean="0"/>
              <a:t>E</a:t>
            </a:r>
            <a:r>
              <a:rPr lang="en-US" dirty="0" smtClean="0"/>
              <a:t> </a:t>
            </a:r>
            <a:r>
              <a:rPr lang="en-US" dirty="0"/>
              <a:t>is </a:t>
            </a:r>
            <a:r>
              <a:rPr lang="en-US" b="1" dirty="0" smtClean="0"/>
              <a:t>semantically secure</a:t>
            </a:r>
            <a:r>
              <a:rPr lang="en-US" dirty="0" smtClean="0"/>
              <a:t> if </a:t>
            </a:r>
            <a:r>
              <a:rPr lang="en-US" dirty="0"/>
              <a:t>for all </a:t>
            </a:r>
            <a:r>
              <a:rPr lang="en-US" dirty="0" smtClean="0"/>
              <a:t>efficient  </a:t>
            </a:r>
            <a:r>
              <a:rPr lang="en-US" dirty="0" smtClean="0"/>
              <a:t>A</a:t>
            </a:r>
            <a:r>
              <a:rPr lang="en-US" dirty="0"/>
              <a:t/>
            </a:r>
            <a:br>
              <a:rPr lang="en-US" dirty="0"/>
            </a:br>
            <a:r>
              <a:rPr lang="en-US" dirty="0"/>
              <a:t>	        </a:t>
            </a:r>
            <a:r>
              <a:rPr lang="en-US" dirty="0" err="1" smtClean="0">
                <a:solidFill>
                  <a:schemeClr val="accent2"/>
                </a:solidFill>
              </a:rPr>
              <a:t>Adv</a:t>
            </a:r>
            <a:r>
              <a:rPr lang="en-US" baseline="-25000" dirty="0" err="1" smtClean="0">
                <a:solidFill>
                  <a:schemeClr val="accent2"/>
                </a:solidFill>
              </a:rPr>
              <a:t>SS</a:t>
            </a:r>
            <a:r>
              <a:rPr lang="en-US" dirty="0" smtClean="0">
                <a:solidFill>
                  <a:schemeClr val="accent2"/>
                </a:solidFill>
              </a:rPr>
              <a:t>[A,E]</a:t>
            </a:r>
            <a:r>
              <a:rPr lang="en-US" sz="3600" dirty="0" smtClean="0">
                <a:solidFill>
                  <a:schemeClr val="accent2"/>
                </a:solidFill>
              </a:rPr>
              <a:t>    </a:t>
            </a:r>
            <a:r>
              <a:rPr lang="en-US" dirty="0" smtClean="0"/>
              <a:t>is negligible.</a:t>
            </a:r>
          </a:p>
          <a:p>
            <a:pPr marL="0" indent="0">
              <a:spcBef>
                <a:spcPts val="3032"/>
              </a:spcBef>
              <a:buNone/>
            </a:pPr>
            <a:endParaRPr lang="en-US" dirty="0" smtClean="0"/>
          </a:p>
          <a:p>
            <a:pPr marL="0" indent="0">
              <a:spcBef>
                <a:spcPts val="3032"/>
              </a:spcBef>
              <a:buNone/>
              <a:tabLst>
                <a:tab pos="520700" algn="l"/>
              </a:tabLst>
            </a:pPr>
            <a:r>
              <a:rPr lang="en-US" dirty="0" smtClean="0"/>
              <a:t>⇒   </a:t>
            </a:r>
            <a:r>
              <a:rPr lang="en-US" dirty="0"/>
              <a:t>for all explicit m</a:t>
            </a:r>
            <a:r>
              <a:rPr lang="en-US" baseline="-25000" dirty="0"/>
              <a:t>0</a:t>
            </a:r>
            <a:r>
              <a:rPr lang="en-US" dirty="0"/>
              <a:t> , m</a:t>
            </a:r>
            <a:r>
              <a:rPr lang="en-US" baseline="-25000" dirty="0"/>
              <a:t>1  </a:t>
            </a:r>
            <a:r>
              <a:rPr lang="en-US" dirty="0">
                <a:sym typeface="Symbol" pitchFamily="18" charset="2"/>
              </a:rPr>
              <a:t> M :     </a:t>
            </a:r>
            <a:r>
              <a:rPr lang="en-US" dirty="0">
                <a:solidFill>
                  <a:srgbClr val="0000FF"/>
                </a:solidFill>
              </a:rPr>
              <a:t>{ E(k,m</a:t>
            </a:r>
            <a:r>
              <a:rPr lang="en-US" baseline="-25000" dirty="0">
                <a:solidFill>
                  <a:srgbClr val="0000FF"/>
                </a:solidFill>
              </a:rPr>
              <a:t>0</a:t>
            </a:r>
            <a:r>
              <a:rPr lang="en-US" dirty="0">
                <a:solidFill>
                  <a:srgbClr val="0000FF"/>
                </a:solidFill>
              </a:rPr>
              <a:t>) }   </a:t>
            </a:r>
            <a:r>
              <a:rPr lang="en-US" b="1" dirty="0">
                <a:solidFill>
                  <a:srgbClr val="0000FF"/>
                </a:solidFill>
              </a:rPr>
              <a:t>≈</a:t>
            </a:r>
            <a:r>
              <a:rPr lang="en-US" b="1" baseline="-25000" dirty="0">
                <a:solidFill>
                  <a:srgbClr val="0000FF"/>
                </a:solidFill>
              </a:rPr>
              <a:t>p</a:t>
            </a:r>
            <a:r>
              <a:rPr lang="en-US" b="1" dirty="0">
                <a:solidFill>
                  <a:srgbClr val="0000FF"/>
                </a:solidFill>
              </a:rPr>
              <a:t> </a:t>
            </a:r>
            <a:r>
              <a:rPr lang="en-US" dirty="0">
                <a:solidFill>
                  <a:srgbClr val="0000FF"/>
                </a:solidFill>
              </a:rPr>
              <a:t>  { E(k,m</a:t>
            </a:r>
            <a:r>
              <a:rPr lang="en-US" baseline="-25000" dirty="0">
                <a:solidFill>
                  <a:srgbClr val="0000FF"/>
                </a:solidFill>
              </a:rPr>
              <a:t>1</a:t>
            </a:r>
            <a:r>
              <a:rPr lang="en-US" dirty="0">
                <a:solidFill>
                  <a:srgbClr val="0000FF"/>
                </a:solidFill>
              </a:rPr>
              <a:t>) } </a:t>
            </a:r>
            <a:endParaRPr lang="en-US" dirty="0"/>
          </a:p>
          <a:p>
            <a:pPr marL="0" indent="0">
              <a:spcBef>
                <a:spcPts val="3032"/>
              </a:spcBef>
              <a:buNone/>
              <a:tabLst>
                <a:tab pos="520700" algn="l"/>
              </a:tabLst>
            </a:pPr>
            <a:endParaRPr lang="en-US" dirty="0"/>
          </a:p>
        </p:txBody>
      </p:sp>
    </p:spTree>
    <p:extLst>
      <p:ext uri="{BB962C8B-B14F-4D97-AF65-F5344CB8AC3E}">
        <p14:creationId xmlns:p14="http://schemas.microsoft.com/office/powerpoint/2010/main" val="16605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276600" y="2705100"/>
            <a:ext cx="2326278" cy="1905000"/>
            <a:chOff x="3276600" y="1847850"/>
            <a:chExt cx="2326278" cy="1905000"/>
          </a:xfrm>
        </p:grpSpPr>
        <p:cxnSp>
          <p:nvCxnSpPr>
            <p:cNvPr id="11" name="Curved Connector 10"/>
            <p:cNvCxnSpPr>
              <a:stCxn id="6" idx="1"/>
              <a:endCxn id="75" idx="1"/>
            </p:cNvCxnSpPr>
            <p:nvPr/>
          </p:nvCxnSpPr>
          <p:spPr>
            <a:xfrm rot="10800000" flipV="1">
              <a:off x="3886200" y="1847850"/>
              <a:ext cx="12700" cy="1905000"/>
            </a:xfrm>
            <a:prstGeom prst="curvedConnector3">
              <a:avLst>
                <a:gd name="adj1" fmla="val 5100000"/>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2393950"/>
              <a:ext cx="2326278" cy="369332"/>
            </a:xfrm>
            <a:prstGeom prst="rect">
              <a:avLst/>
            </a:prstGeom>
            <a:noFill/>
          </p:spPr>
          <p:txBody>
            <a:bodyPr wrap="none" rtlCol="0">
              <a:spAutoFit/>
            </a:bodyPr>
            <a:lstStyle/>
            <a:p>
              <a:r>
                <a:rPr lang="en-US" dirty="0">
                  <a:solidFill>
                    <a:srgbClr val="FF0000"/>
                  </a:solidFill>
                </a:rPr>
                <a:t>i</a:t>
              </a:r>
              <a:r>
                <a:rPr lang="en-US" dirty="0" smtClean="0">
                  <a:solidFill>
                    <a:srgbClr val="FF0000"/>
                  </a:solidFill>
                </a:rPr>
                <a:t>dentical distributions</a:t>
              </a:r>
              <a:endParaRPr lang="en-US" dirty="0">
                <a:solidFill>
                  <a:srgbClr val="FF0000"/>
                </a:solidFill>
              </a:endParaRPr>
            </a:p>
          </p:txBody>
        </p:sp>
      </p:grpSp>
      <p:sp>
        <p:nvSpPr>
          <p:cNvPr id="21506" name="Rectangle 2"/>
          <p:cNvSpPr>
            <a:spLocks noGrp="1" noChangeArrowheads="1"/>
          </p:cNvSpPr>
          <p:nvPr>
            <p:ph type="title"/>
          </p:nvPr>
        </p:nvSpPr>
        <p:spPr/>
        <p:txBody>
          <a:bodyPr>
            <a:normAutofit/>
          </a:bodyPr>
          <a:lstStyle/>
          <a:p>
            <a:r>
              <a:rPr lang="en-US" dirty="0" smtClean="0"/>
              <a:t>OTP is semantically secure</a:t>
            </a:r>
            <a:endParaRPr lang="en-US" dirty="0"/>
          </a:p>
        </p:txBody>
      </p:sp>
      <p:sp>
        <p:nvSpPr>
          <p:cNvPr id="21537" name="Text Box 33"/>
          <p:cNvSpPr txBox="1">
            <a:spLocks noChangeArrowheads="1"/>
          </p:cNvSpPr>
          <p:nvPr/>
        </p:nvSpPr>
        <p:spPr bwMode="auto">
          <a:xfrm>
            <a:off x="152400" y="5144870"/>
            <a:ext cx="8915400" cy="1200329"/>
          </a:xfrm>
          <a:prstGeom prst="rect">
            <a:avLst/>
          </a:prstGeom>
          <a:noFill/>
          <a:ln w="9525">
            <a:noFill/>
            <a:miter lim="800000"/>
            <a:headEnd/>
            <a:tailEnd/>
          </a:ln>
          <a:effectLst/>
        </p:spPr>
        <p:txBody>
          <a:bodyPr wrap="square">
            <a:spAutoFit/>
          </a:bodyPr>
          <a:lstStyle/>
          <a:p>
            <a:r>
              <a:rPr lang="en-US" sz="2400" dirty="0"/>
              <a:t>For </a:t>
            </a:r>
            <a:r>
              <a:rPr lang="en-US" sz="2400" b="1" u="sng" dirty="0"/>
              <a:t>all</a:t>
            </a:r>
            <a:r>
              <a:rPr lang="en-US" sz="2400" dirty="0"/>
              <a:t> A:    </a:t>
            </a:r>
            <a:r>
              <a:rPr lang="en-US" sz="2400" dirty="0" err="1">
                <a:solidFill>
                  <a:schemeClr val="accent2"/>
                </a:solidFill>
              </a:rPr>
              <a:t>Adv</a:t>
            </a:r>
            <a:r>
              <a:rPr lang="en-US" sz="2400" baseline="-25000" dirty="0" err="1">
                <a:solidFill>
                  <a:schemeClr val="accent2"/>
                </a:solidFill>
              </a:rPr>
              <a:t>SS</a:t>
            </a:r>
            <a:r>
              <a:rPr lang="en-US" sz="2400" dirty="0">
                <a:solidFill>
                  <a:schemeClr val="accent2"/>
                </a:solidFill>
              </a:rPr>
              <a:t>[A,OTP] = </a:t>
            </a:r>
            <a:r>
              <a:rPr lang="en-US" sz="3600" dirty="0"/>
              <a:t>|</a:t>
            </a:r>
            <a:r>
              <a:rPr lang="en-US" sz="2400" dirty="0"/>
              <a:t> </a:t>
            </a:r>
            <a:r>
              <a:rPr lang="en-US" sz="2400" dirty="0" err="1"/>
              <a:t>Pr</a:t>
            </a:r>
            <a:r>
              <a:rPr lang="en-US" sz="2400" dirty="0"/>
              <a:t>[ </a:t>
            </a:r>
            <a:r>
              <a:rPr lang="en-US" sz="2400" b="1" dirty="0"/>
              <a:t>A(k⊕</a:t>
            </a:r>
            <a:r>
              <a:rPr lang="en-US" sz="2800" b="1" dirty="0">
                <a:solidFill>
                  <a:srgbClr val="0000FF"/>
                </a:solidFill>
              </a:rPr>
              <a:t>m</a:t>
            </a:r>
            <a:r>
              <a:rPr lang="en-US" sz="2800" b="1" baseline="-25000" dirty="0">
                <a:solidFill>
                  <a:srgbClr val="0000FF"/>
                </a:solidFill>
              </a:rPr>
              <a:t>0</a:t>
            </a:r>
            <a:r>
              <a:rPr lang="en-US" sz="2400" b="1" dirty="0"/>
              <a:t>)</a:t>
            </a:r>
            <a:r>
              <a:rPr lang="en-US" sz="2000" dirty="0"/>
              <a:t>=1</a:t>
            </a:r>
            <a:r>
              <a:rPr lang="en-US" sz="2400" dirty="0"/>
              <a:t> ] −  </a:t>
            </a:r>
            <a:r>
              <a:rPr lang="en-US" sz="2400" dirty="0" err="1"/>
              <a:t>Pr</a:t>
            </a:r>
            <a:r>
              <a:rPr lang="en-US" sz="2400" dirty="0"/>
              <a:t>[ </a:t>
            </a:r>
            <a:r>
              <a:rPr lang="en-US" sz="2400" b="1" dirty="0"/>
              <a:t>A(k⊕</a:t>
            </a:r>
            <a:r>
              <a:rPr lang="en-US" sz="2800" b="1" dirty="0">
                <a:solidFill>
                  <a:srgbClr val="0000FF"/>
                </a:solidFill>
              </a:rPr>
              <a:t>m</a:t>
            </a:r>
            <a:r>
              <a:rPr lang="en-US" sz="2800" b="1" baseline="-25000" dirty="0">
                <a:solidFill>
                  <a:srgbClr val="0000FF"/>
                </a:solidFill>
              </a:rPr>
              <a:t>1</a:t>
            </a:r>
            <a:r>
              <a:rPr lang="en-US" sz="2400" b="1" dirty="0"/>
              <a:t>)</a:t>
            </a:r>
            <a:r>
              <a:rPr lang="en-US" sz="2000" dirty="0"/>
              <a:t>=1</a:t>
            </a:r>
            <a:r>
              <a:rPr lang="en-US" sz="2400" dirty="0"/>
              <a:t> ] </a:t>
            </a:r>
            <a:r>
              <a:rPr lang="en-US" sz="3600" dirty="0"/>
              <a:t>|</a:t>
            </a:r>
            <a:r>
              <a:rPr lang="en-US" sz="2400" dirty="0"/>
              <a:t>= 0</a:t>
            </a:r>
          </a:p>
        </p:txBody>
      </p:sp>
      <p:grpSp>
        <p:nvGrpSpPr>
          <p:cNvPr id="17" name="Group 16"/>
          <p:cNvGrpSpPr/>
          <p:nvPr/>
        </p:nvGrpSpPr>
        <p:grpSpPr>
          <a:xfrm>
            <a:off x="152400" y="1828800"/>
            <a:ext cx="9088440" cy="1295400"/>
            <a:chOff x="152400" y="971550"/>
            <a:chExt cx="9088440" cy="1295400"/>
          </a:xfrm>
        </p:grpSpPr>
        <p:sp>
          <p:nvSpPr>
            <p:cNvPr id="6" name="Rounded Rectangle 5"/>
            <p:cNvSpPr/>
            <p:nvPr/>
          </p:nvSpPr>
          <p:spPr>
            <a:xfrm>
              <a:off x="3886200" y="1581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4"/>
            <p:cNvSpPr>
              <a:spLocks noChangeArrowheads="1"/>
            </p:cNvSpPr>
            <p:nvPr/>
          </p:nvSpPr>
          <p:spPr bwMode="auto">
            <a:xfrm>
              <a:off x="12954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30" name="Rectangle 7"/>
            <p:cNvSpPr>
              <a:spLocks noChangeArrowheads="1"/>
            </p:cNvSpPr>
            <p:nvPr/>
          </p:nvSpPr>
          <p:spPr bwMode="auto">
            <a:xfrm>
              <a:off x="6477000" y="1123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31" name="Text Box 8"/>
            <p:cNvSpPr txBox="1">
              <a:spLocks noChangeArrowheads="1"/>
            </p:cNvSpPr>
            <p:nvPr/>
          </p:nvSpPr>
          <p:spPr bwMode="auto">
            <a:xfrm>
              <a:off x="1600201" y="1477565"/>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32" name="Group 21"/>
            <p:cNvGrpSpPr>
              <a:grpSpLocks/>
            </p:cNvGrpSpPr>
            <p:nvPr/>
          </p:nvGrpSpPr>
          <p:grpSpPr bwMode="auto">
            <a:xfrm>
              <a:off x="2667000" y="1047750"/>
              <a:ext cx="3810000" cy="403622"/>
              <a:chOff x="1776" y="1783"/>
              <a:chExt cx="2400" cy="339"/>
            </a:xfrm>
          </p:grpSpPr>
          <p:sp>
            <p:nvSpPr>
              <p:cNvPr id="3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34"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35" name="Group 20"/>
            <p:cNvGrpSpPr>
              <a:grpSpLocks/>
            </p:cNvGrpSpPr>
            <p:nvPr/>
          </p:nvGrpSpPr>
          <p:grpSpPr bwMode="auto">
            <a:xfrm>
              <a:off x="2667000" y="1428752"/>
              <a:ext cx="3733800" cy="584598"/>
              <a:chOff x="1776" y="2018"/>
              <a:chExt cx="2352" cy="491"/>
            </a:xfrm>
          </p:grpSpPr>
          <p:sp>
            <p:nvSpPr>
              <p:cNvPr id="36"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7" name="Text Box 14"/>
              <p:cNvSpPr txBox="1">
                <a:spLocks noChangeArrowheads="1"/>
              </p:cNvSpPr>
              <p:nvPr/>
            </p:nvSpPr>
            <p:spPr bwMode="auto">
              <a:xfrm>
                <a:off x="2581" y="2018"/>
                <a:ext cx="976" cy="491"/>
              </a:xfrm>
              <a:prstGeom prst="rect">
                <a:avLst/>
              </a:prstGeom>
              <a:noFill/>
              <a:ln w="9525">
                <a:noFill/>
                <a:miter lim="800000"/>
                <a:headEnd/>
                <a:tailEnd/>
              </a:ln>
              <a:effectLst/>
            </p:spPr>
            <p:txBody>
              <a:bodyPr wrap="none">
                <a:spAutoFit/>
              </a:bodyPr>
              <a:lstStyle/>
              <a:p>
                <a:r>
                  <a:rPr lang="en-US" sz="2000" dirty="0"/>
                  <a:t>c </a:t>
                </a:r>
                <a:r>
                  <a:rPr lang="en-US" sz="2000" dirty="0">
                    <a:sym typeface="Symbol" pitchFamily="18" charset="2"/>
                  </a:rPr>
                  <a:t> </a:t>
                </a:r>
                <a:r>
                  <a:rPr lang="en-US" sz="2000" dirty="0"/>
                  <a:t>k</a:t>
                </a:r>
                <a:r>
                  <a:rPr lang="en-US" sz="2800" dirty="0"/>
                  <a:t>⊕</a:t>
                </a:r>
                <a:r>
                  <a:rPr lang="en-US" sz="2400" b="1" dirty="0"/>
                  <a:t>m</a:t>
                </a:r>
                <a:r>
                  <a:rPr lang="en-US" sz="3200" b="1" baseline="-25000" dirty="0">
                    <a:solidFill>
                      <a:srgbClr val="FF0000"/>
                    </a:solidFill>
                  </a:rPr>
                  <a:t>0</a:t>
                </a:r>
                <a:endParaRPr lang="en-US" sz="2800" dirty="0">
                  <a:solidFill>
                    <a:srgbClr val="FF0000"/>
                  </a:solidFill>
                </a:endParaRPr>
              </a:p>
            </p:txBody>
          </p:sp>
        </p:grpSp>
        <p:grpSp>
          <p:nvGrpSpPr>
            <p:cNvPr id="38" name="Group 22"/>
            <p:cNvGrpSpPr>
              <a:grpSpLocks/>
            </p:cNvGrpSpPr>
            <p:nvPr/>
          </p:nvGrpSpPr>
          <p:grpSpPr bwMode="auto">
            <a:xfrm>
              <a:off x="7772402" y="1581150"/>
              <a:ext cx="1468438" cy="461962"/>
              <a:chOff x="4320" y="3290"/>
              <a:chExt cx="925" cy="388"/>
            </a:xfrm>
          </p:grpSpPr>
          <p:sp>
            <p:nvSpPr>
              <p:cNvPr id="39"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40" name="Text Box 17"/>
              <p:cNvSpPr txBox="1">
                <a:spLocks noChangeArrowheads="1"/>
              </p:cNvSpPr>
              <p:nvPr/>
            </p:nvSpPr>
            <p:spPr bwMode="auto">
              <a:xfrm>
                <a:off x="4340" y="3290"/>
                <a:ext cx="905" cy="388"/>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41" name="Rectangle 18"/>
            <p:cNvSpPr>
              <a:spLocks noChangeArrowheads="1"/>
            </p:cNvSpPr>
            <p:nvPr/>
          </p:nvSpPr>
          <p:spPr bwMode="auto">
            <a:xfrm>
              <a:off x="1066800" y="971550"/>
              <a:ext cx="7391400" cy="1295400"/>
            </a:xfrm>
            <a:prstGeom prst="rect">
              <a:avLst/>
            </a:prstGeom>
            <a:noFill/>
            <a:ln w="38100">
              <a:solidFill>
                <a:schemeClr val="bg1">
                  <a:lumMod val="65000"/>
                </a:schemeClr>
              </a:solidFill>
              <a:miter lim="800000"/>
              <a:headEnd/>
              <a:tailEnd/>
            </a:ln>
            <a:effectLst/>
          </p:spPr>
          <p:txBody>
            <a:bodyPr wrap="none" anchor="ctr"/>
            <a:lstStyle/>
            <a:p>
              <a:endParaRPr lang="en-US"/>
            </a:p>
          </p:txBody>
        </p:sp>
        <p:sp>
          <p:nvSpPr>
            <p:cNvPr id="2" name="TextBox 1"/>
            <p:cNvSpPr txBox="1"/>
            <p:nvPr/>
          </p:nvSpPr>
          <p:spPr>
            <a:xfrm>
              <a:off x="152400" y="1123950"/>
              <a:ext cx="992579" cy="369332"/>
            </a:xfrm>
            <a:prstGeom prst="rect">
              <a:avLst/>
            </a:prstGeom>
            <a:noFill/>
          </p:spPr>
          <p:txBody>
            <a:bodyPr wrap="none" rtlCol="0">
              <a:spAutoFit/>
            </a:bodyPr>
            <a:lstStyle/>
            <a:p>
              <a:r>
                <a:rPr lang="en-US" dirty="0" smtClean="0"/>
                <a:t>EXP(0):</a:t>
              </a:r>
              <a:endParaRPr lang="en-US" dirty="0"/>
            </a:p>
          </p:txBody>
        </p:sp>
      </p:grpSp>
      <p:grpSp>
        <p:nvGrpSpPr>
          <p:cNvPr id="18" name="Group 17"/>
          <p:cNvGrpSpPr/>
          <p:nvPr/>
        </p:nvGrpSpPr>
        <p:grpSpPr>
          <a:xfrm>
            <a:off x="197182" y="3733800"/>
            <a:ext cx="9043659" cy="1295400"/>
            <a:chOff x="197181" y="2876550"/>
            <a:chExt cx="9043659" cy="1295400"/>
          </a:xfrm>
        </p:grpSpPr>
        <p:sp>
          <p:nvSpPr>
            <p:cNvPr id="75" name="Rounded Rectangle 74"/>
            <p:cNvSpPr/>
            <p:nvPr/>
          </p:nvSpPr>
          <p:spPr>
            <a:xfrm>
              <a:off x="3886200" y="3486150"/>
              <a:ext cx="1524000" cy="533400"/>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
            <p:cNvSpPr>
              <a:spLocks noChangeArrowheads="1"/>
            </p:cNvSpPr>
            <p:nvPr/>
          </p:nvSpPr>
          <p:spPr bwMode="auto">
            <a:xfrm>
              <a:off x="12954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p:sp>
          <p:nvSpPr>
            <p:cNvPr id="49" name="Rectangle 7"/>
            <p:cNvSpPr>
              <a:spLocks noChangeArrowheads="1"/>
            </p:cNvSpPr>
            <p:nvPr/>
          </p:nvSpPr>
          <p:spPr bwMode="auto">
            <a:xfrm>
              <a:off x="6477000" y="3028950"/>
              <a:ext cx="1295400" cy="990600"/>
            </a:xfrm>
            <a:prstGeom prst="rect">
              <a:avLst/>
            </a:prstGeom>
            <a:solidFill>
              <a:schemeClr val="accent1"/>
            </a:solidFill>
            <a:ln w="9525">
              <a:solidFill>
                <a:schemeClr val="tx1"/>
              </a:solidFill>
              <a:miter lim="800000"/>
              <a:headEnd/>
              <a:tailEnd/>
            </a:ln>
            <a:effectLst/>
          </p:spPr>
          <p:txBody>
            <a:bodyPr wrap="none"/>
            <a:lstStyle/>
            <a:p>
              <a:pPr algn="ctr"/>
              <a:r>
                <a:rPr lang="en-US"/>
                <a:t>Adv. A</a:t>
              </a:r>
            </a:p>
          </p:txBody>
        </p:sp>
        <p:sp>
          <p:nvSpPr>
            <p:cNvPr id="50" name="Text Box 8"/>
            <p:cNvSpPr txBox="1">
              <a:spLocks noChangeArrowheads="1"/>
            </p:cNvSpPr>
            <p:nvPr/>
          </p:nvSpPr>
          <p:spPr bwMode="auto">
            <a:xfrm>
              <a:off x="1600201" y="3382565"/>
              <a:ext cx="681597" cy="369332"/>
            </a:xfrm>
            <a:prstGeom prst="rect">
              <a:avLst/>
            </a:prstGeom>
            <a:noFill/>
            <a:ln w="9525">
              <a:noFill/>
              <a:miter lim="800000"/>
              <a:headEnd/>
              <a:tailEnd/>
            </a:ln>
            <a:effectLst/>
          </p:spPr>
          <p:txBody>
            <a:bodyPr wrap="none">
              <a:spAutoFit/>
            </a:bodyPr>
            <a:lstStyle/>
            <a:p>
              <a:r>
                <a:rPr lang="en-US"/>
                <a:t>k</a:t>
              </a:r>
              <a:r>
                <a:rPr lang="en-US">
                  <a:sym typeface="Symbol" pitchFamily="18" charset="2"/>
                </a:rPr>
                <a:t>K</a:t>
              </a:r>
              <a:endParaRPr lang="en-US" b="1">
                <a:cs typeface="Arial" charset="0"/>
                <a:sym typeface="Symbol" pitchFamily="18" charset="2"/>
              </a:endParaRPr>
            </a:p>
          </p:txBody>
        </p:sp>
        <p:grpSp>
          <p:nvGrpSpPr>
            <p:cNvPr id="51" name="Group 21"/>
            <p:cNvGrpSpPr>
              <a:grpSpLocks/>
            </p:cNvGrpSpPr>
            <p:nvPr/>
          </p:nvGrpSpPr>
          <p:grpSpPr bwMode="auto">
            <a:xfrm>
              <a:off x="2667000" y="2952750"/>
              <a:ext cx="3810000" cy="403622"/>
              <a:chOff x="1776" y="1783"/>
              <a:chExt cx="2400" cy="339"/>
            </a:xfrm>
          </p:grpSpPr>
          <p:sp>
            <p:nvSpPr>
              <p:cNvPr id="5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p:sp>
            <p:nvSpPr>
              <p:cNvPr id="53" name="Text Box 11"/>
              <p:cNvSpPr txBox="1">
                <a:spLocks noChangeArrowheads="1"/>
              </p:cNvSpPr>
              <p:nvPr/>
            </p:nvSpPr>
            <p:spPr bwMode="auto">
              <a:xfrm>
                <a:off x="1968" y="1783"/>
                <a:ext cx="1980" cy="336"/>
              </a:xfrm>
              <a:prstGeom prst="rect">
                <a:avLst/>
              </a:prstGeom>
              <a:noFill/>
              <a:ln w="9525">
                <a:noFill/>
                <a:miter lim="800000"/>
                <a:headEnd/>
                <a:tailEnd/>
              </a:ln>
              <a:effectLst/>
            </p:spPr>
            <p:txBody>
              <a:bodyPr wrap="none">
                <a:spAutoFit/>
              </a:bodyPr>
              <a:lstStyle/>
              <a:p>
                <a:r>
                  <a:rPr lang="en-US" sz="2000" dirty="0"/>
                  <a:t>m</a:t>
                </a:r>
                <a:r>
                  <a:rPr lang="en-US" sz="2000" baseline="-25000" dirty="0"/>
                  <a:t>0</a:t>
                </a:r>
                <a:r>
                  <a:rPr lang="en-US" sz="2000" dirty="0"/>
                  <a:t> , m</a:t>
                </a:r>
                <a:r>
                  <a:rPr lang="en-US" sz="2000" baseline="-25000" dirty="0"/>
                  <a:t>1  </a:t>
                </a:r>
                <a:r>
                  <a:rPr lang="en-US" sz="2000" dirty="0">
                    <a:sym typeface="Symbol" pitchFamily="18" charset="2"/>
                  </a:rPr>
                  <a:t> M :    |m</a:t>
                </a:r>
                <a:r>
                  <a:rPr lang="en-US" sz="2000" baseline="-25000" dirty="0">
                    <a:sym typeface="Symbol" pitchFamily="18" charset="2"/>
                  </a:rPr>
                  <a:t>0</a:t>
                </a:r>
                <a:r>
                  <a:rPr lang="en-US" sz="2000" dirty="0">
                    <a:sym typeface="Symbol" pitchFamily="18" charset="2"/>
                  </a:rPr>
                  <a:t>| = |m</a:t>
                </a:r>
                <a:r>
                  <a:rPr lang="en-US" sz="2000" baseline="-25000" dirty="0">
                    <a:sym typeface="Symbol" pitchFamily="18" charset="2"/>
                  </a:rPr>
                  <a:t>1</a:t>
                </a:r>
                <a:r>
                  <a:rPr lang="en-US" sz="2000" dirty="0">
                    <a:sym typeface="Symbol" pitchFamily="18" charset="2"/>
                  </a:rPr>
                  <a:t>|</a:t>
                </a:r>
              </a:p>
            </p:txBody>
          </p:sp>
        </p:grpSp>
        <p:grpSp>
          <p:nvGrpSpPr>
            <p:cNvPr id="54" name="Group 20"/>
            <p:cNvGrpSpPr>
              <a:grpSpLocks/>
            </p:cNvGrpSpPr>
            <p:nvPr/>
          </p:nvGrpSpPr>
          <p:grpSpPr bwMode="auto">
            <a:xfrm>
              <a:off x="2667000" y="3333752"/>
              <a:ext cx="3733800" cy="584598"/>
              <a:chOff x="1776" y="2018"/>
              <a:chExt cx="2352" cy="491"/>
            </a:xfrm>
          </p:grpSpPr>
          <p:sp>
            <p:nvSpPr>
              <p:cNvPr id="55" name="Line 13"/>
              <p:cNvSpPr>
                <a:spLocks noChangeShapeType="1"/>
              </p:cNvSpPr>
              <p:nvPr/>
            </p:nvSpPr>
            <p:spPr bwMode="auto">
              <a:xfrm>
                <a:off x="1776" y="2454"/>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56" name="Text Box 14"/>
              <p:cNvSpPr txBox="1">
                <a:spLocks noChangeArrowheads="1"/>
              </p:cNvSpPr>
              <p:nvPr/>
            </p:nvSpPr>
            <p:spPr bwMode="auto">
              <a:xfrm>
                <a:off x="2581" y="2018"/>
                <a:ext cx="976" cy="491"/>
              </a:xfrm>
              <a:prstGeom prst="rect">
                <a:avLst/>
              </a:prstGeom>
              <a:noFill/>
              <a:ln w="9525">
                <a:noFill/>
                <a:miter lim="800000"/>
                <a:headEnd/>
                <a:tailEnd/>
              </a:ln>
              <a:effectLst/>
            </p:spPr>
            <p:txBody>
              <a:bodyPr wrap="none">
                <a:spAutoFit/>
              </a:bodyPr>
              <a:lstStyle/>
              <a:p>
                <a:r>
                  <a:rPr lang="en-US" sz="2000" dirty="0"/>
                  <a:t>c </a:t>
                </a:r>
                <a:r>
                  <a:rPr lang="en-US" sz="2000" dirty="0">
                    <a:sym typeface="Symbol" pitchFamily="18" charset="2"/>
                  </a:rPr>
                  <a:t> </a:t>
                </a:r>
                <a:r>
                  <a:rPr lang="en-US" sz="2000" dirty="0"/>
                  <a:t>k</a:t>
                </a:r>
                <a:r>
                  <a:rPr lang="en-US" sz="2800" dirty="0"/>
                  <a:t>⊕</a:t>
                </a:r>
                <a:r>
                  <a:rPr lang="en-US" sz="2400" b="1" dirty="0"/>
                  <a:t>m</a:t>
                </a:r>
                <a:r>
                  <a:rPr lang="en-US" sz="3200" b="1" baseline="-25000" dirty="0">
                    <a:solidFill>
                      <a:srgbClr val="FF0000"/>
                    </a:solidFill>
                  </a:rPr>
                  <a:t>1</a:t>
                </a:r>
                <a:endParaRPr lang="en-US" sz="2800" dirty="0">
                  <a:solidFill>
                    <a:srgbClr val="FF0000"/>
                  </a:solidFill>
                </a:endParaRPr>
              </a:p>
            </p:txBody>
          </p:sp>
        </p:grpSp>
        <p:grpSp>
          <p:nvGrpSpPr>
            <p:cNvPr id="57" name="Group 22"/>
            <p:cNvGrpSpPr>
              <a:grpSpLocks/>
            </p:cNvGrpSpPr>
            <p:nvPr/>
          </p:nvGrpSpPr>
          <p:grpSpPr bwMode="auto">
            <a:xfrm>
              <a:off x="7772402" y="3486150"/>
              <a:ext cx="1468438" cy="461962"/>
              <a:chOff x="4320" y="3290"/>
              <a:chExt cx="925" cy="388"/>
            </a:xfrm>
          </p:grpSpPr>
          <p:sp>
            <p:nvSpPr>
              <p:cNvPr id="58" name="Line 16"/>
              <p:cNvSpPr>
                <a:spLocks noChangeShapeType="1"/>
              </p:cNvSpPr>
              <p:nvPr/>
            </p:nvSpPr>
            <p:spPr bwMode="auto">
              <a:xfrm flipV="1">
                <a:off x="4320" y="3674"/>
                <a:ext cx="720" cy="0"/>
              </a:xfrm>
              <a:prstGeom prst="line">
                <a:avLst/>
              </a:prstGeom>
              <a:noFill/>
              <a:ln w="9525">
                <a:solidFill>
                  <a:schemeClr val="tx1"/>
                </a:solidFill>
                <a:round/>
                <a:headEnd/>
                <a:tailEnd type="triangle" w="med" len="med"/>
              </a:ln>
              <a:effectLst/>
            </p:spPr>
            <p:txBody>
              <a:bodyPr/>
              <a:lstStyle/>
              <a:p>
                <a:endParaRPr lang="en-US"/>
              </a:p>
            </p:txBody>
          </p:sp>
          <p:sp>
            <p:nvSpPr>
              <p:cNvPr id="59" name="Text Box 17"/>
              <p:cNvSpPr txBox="1">
                <a:spLocks noChangeArrowheads="1"/>
              </p:cNvSpPr>
              <p:nvPr/>
            </p:nvSpPr>
            <p:spPr bwMode="auto">
              <a:xfrm>
                <a:off x="4340" y="3290"/>
                <a:ext cx="905" cy="388"/>
              </a:xfrm>
              <a:prstGeom prst="rect">
                <a:avLst/>
              </a:prstGeom>
              <a:noFill/>
              <a:ln w="9525">
                <a:noFill/>
                <a:miter lim="800000"/>
                <a:headEnd/>
                <a:tailEnd/>
              </a:ln>
              <a:effectLst/>
            </p:spPr>
            <p:txBody>
              <a:bodyPr wrap="none">
                <a:spAutoFit/>
              </a:bodyPr>
              <a:lstStyle/>
              <a:p>
                <a:r>
                  <a:rPr lang="en-US" sz="2400" dirty="0"/>
                  <a:t>b’ </a:t>
                </a:r>
                <a:r>
                  <a:rPr lang="en-US" sz="2400" dirty="0">
                    <a:sym typeface="Symbol" pitchFamily="18" charset="2"/>
                  </a:rPr>
                  <a:t> {0,1}</a:t>
                </a:r>
                <a:endParaRPr lang="en-US" sz="2400" dirty="0"/>
              </a:p>
            </p:txBody>
          </p:sp>
        </p:grpSp>
        <p:sp>
          <p:nvSpPr>
            <p:cNvPr id="60" name="Rectangle 18"/>
            <p:cNvSpPr>
              <a:spLocks noChangeArrowheads="1"/>
            </p:cNvSpPr>
            <p:nvPr/>
          </p:nvSpPr>
          <p:spPr bwMode="auto">
            <a:xfrm>
              <a:off x="1066800" y="2876550"/>
              <a:ext cx="7391400" cy="1295400"/>
            </a:xfrm>
            <a:prstGeom prst="rect">
              <a:avLst/>
            </a:prstGeom>
            <a:noFill/>
            <a:ln w="38100">
              <a:solidFill>
                <a:srgbClr val="A6A6A6"/>
              </a:solidFill>
              <a:miter lim="800000"/>
              <a:headEnd/>
              <a:tailEnd/>
            </a:ln>
            <a:effectLst/>
          </p:spPr>
          <p:txBody>
            <a:bodyPr wrap="none" anchor="ctr"/>
            <a:lstStyle/>
            <a:p>
              <a:endParaRPr lang="en-US"/>
            </a:p>
          </p:txBody>
        </p:sp>
        <p:sp>
          <p:nvSpPr>
            <p:cNvPr id="74" name="TextBox 73"/>
            <p:cNvSpPr txBox="1"/>
            <p:nvPr/>
          </p:nvSpPr>
          <p:spPr>
            <a:xfrm>
              <a:off x="197181" y="3181350"/>
              <a:ext cx="992579" cy="369332"/>
            </a:xfrm>
            <a:prstGeom prst="rect">
              <a:avLst/>
            </a:prstGeom>
            <a:noFill/>
          </p:spPr>
          <p:txBody>
            <a:bodyPr wrap="none" rtlCol="0">
              <a:spAutoFit/>
            </a:bodyPr>
            <a:lstStyle/>
            <a:p>
              <a:r>
                <a:rPr lang="en-US" dirty="0" smtClean="0"/>
                <a:t>EXP(1):</a:t>
              </a:r>
              <a:endParaRPr lang="en-US" dirty="0"/>
            </a:p>
          </p:txBody>
        </p:sp>
      </p:grpSp>
    </p:spTree>
    <p:extLst>
      <p:ext uri="{BB962C8B-B14F-4D97-AF65-F5344CB8AC3E}">
        <p14:creationId xmlns:p14="http://schemas.microsoft.com/office/powerpoint/2010/main" val="120151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sz="4400" dirty="0">
                <a:solidFill>
                  <a:schemeClr val="tx1">
                    <a:lumMod val="75000"/>
                    <a:lumOff val="25000"/>
                  </a:schemeClr>
                </a:solidFill>
              </a:rPr>
              <a:t>Pseudorandom Generators</a:t>
            </a:r>
            <a:endParaRPr lang="zh-CN" altLang="en-US" dirty="0"/>
          </a:p>
        </p:txBody>
      </p:sp>
      <p:sp>
        <p:nvSpPr>
          <p:cNvPr id="5" name="Text Placeholder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61183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ltLang="zh-CN" smtClean="0">
                <a:ea typeface="ＭＳ Ｐゴシック" panose="020B0600070205080204" pitchFamily="34" charset="-128"/>
              </a:rPr>
              <a:t>Random &amp; Pseudorandom Number Generators</a:t>
            </a:r>
            <a:endParaRPr lang="en-US" smtClean="0">
              <a:ea typeface="ＭＳ Ｐゴシック" panose="020B0600070205080204" pitchFamily="34" charset="-128"/>
            </a:endParaRPr>
          </a:p>
        </p:txBody>
      </p:sp>
      <p:pic>
        <p:nvPicPr>
          <p:cNvPr id="2253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6616700" cy="34290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624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zh-CN" smtClean="0">
                <a:ea typeface="ＭＳ Ｐゴシック" panose="020B0600070205080204" pitchFamily="34" charset="-128"/>
              </a:rPr>
              <a:t>PRNG Requirements</a:t>
            </a:r>
            <a:endParaRPr lang="en-US" smtClean="0">
              <a:ea typeface="ＭＳ Ｐゴシック" panose="020B0600070205080204" pitchFamily="34" charset="-128"/>
            </a:endParaRPr>
          </a:p>
        </p:txBody>
      </p:sp>
      <p:sp>
        <p:nvSpPr>
          <p:cNvPr id="3" name="Content Placeholder 2"/>
          <p:cNvSpPr>
            <a:spLocks noGrp="1"/>
          </p:cNvSpPr>
          <p:nvPr>
            <p:ph idx="1"/>
          </p:nvPr>
        </p:nvSpPr>
        <p:spPr/>
        <p:txBody>
          <a:bodyPr>
            <a:normAutofit lnSpcReduction="10000"/>
          </a:bodyPr>
          <a:lstStyle/>
          <a:p>
            <a:r>
              <a:rPr lang="en-US" smtClean="0">
                <a:ea typeface="ＭＳ Ｐゴシック" panose="020B0600070205080204" pitchFamily="34" charset="-128"/>
              </a:rPr>
              <a:t>randomness</a:t>
            </a:r>
          </a:p>
          <a:p>
            <a:pPr lvl="1"/>
            <a:r>
              <a:rPr lang="en-US" smtClean="0">
                <a:ea typeface="ＭＳ Ｐゴシック" panose="020B0600070205080204" pitchFamily="34" charset="-128"/>
              </a:rPr>
              <a:t>uniformity, scalability, consistency</a:t>
            </a:r>
          </a:p>
          <a:p>
            <a:r>
              <a:rPr lang="en-US" smtClean="0">
                <a:ea typeface="ＭＳ Ｐゴシック" panose="020B0600070205080204" pitchFamily="34" charset="-128"/>
              </a:rPr>
              <a:t>unpredictability</a:t>
            </a:r>
          </a:p>
          <a:p>
            <a:pPr lvl="1"/>
            <a:r>
              <a:rPr lang="en-US" smtClean="0">
                <a:ea typeface="ＭＳ Ｐゴシック" panose="020B0600070205080204" pitchFamily="34" charset="-128"/>
              </a:rPr>
              <a:t>forward &amp; backward unpredictability</a:t>
            </a:r>
          </a:p>
          <a:p>
            <a:pPr lvl="1"/>
            <a:r>
              <a:rPr lang="en-US" smtClean="0">
                <a:ea typeface="ＭＳ Ｐゴシック" panose="020B0600070205080204" pitchFamily="34" charset="-128"/>
              </a:rPr>
              <a:t>use same tests to check</a:t>
            </a:r>
          </a:p>
          <a:p>
            <a:r>
              <a:rPr lang="en-US" smtClean="0">
                <a:ea typeface="ＭＳ Ｐゴシック" panose="020B0600070205080204" pitchFamily="34" charset="-128"/>
              </a:rPr>
              <a:t>characteristics of the seed</a:t>
            </a:r>
          </a:p>
          <a:p>
            <a:pPr lvl="1"/>
            <a:r>
              <a:rPr lang="en-US" smtClean="0">
                <a:ea typeface="ＭＳ Ｐゴシック" panose="020B0600070205080204" pitchFamily="34" charset="-128"/>
              </a:rPr>
              <a:t>secure</a:t>
            </a:r>
          </a:p>
          <a:p>
            <a:pPr lvl="1"/>
            <a:r>
              <a:rPr lang="en-US" smtClean="0">
                <a:ea typeface="ＭＳ Ｐゴシック" panose="020B0600070205080204" pitchFamily="34" charset="-128"/>
              </a:rPr>
              <a:t>if known adversary can determine output</a:t>
            </a:r>
          </a:p>
          <a:p>
            <a:pPr lvl="1"/>
            <a:r>
              <a:rPr lang="en-US" smtClean="0">
                <a:ea typeface="ＭＳ Ｐゴシック" panose="020B0600070205080204" pitchFamily="34" charset="-128"/>
              </a:rPr>
              <a:t>so must be random or pseudorandom number</a:t>
            </a:r>
          </a:p>
          <a:p>
            <a:pPr lvl="1"/>
            <a:endParaRPr lang="en-US" smtClean="0">
              <a:ea typeface="ＭＳ Ｐゴシック" panose="020B0600070205080204" pitchFamily="34" charset="-128"/>
            </a:endParaRPr>
          </a:p>
          <a:p>
            <a:endParaRPr lang="en-US" smtClean="0">
              <a:ea typeface="ＭＳ Ｐゴシック" panose="020B0600070205080204" pitchFamily="34" charset="-128"/>
            </a:endParaRPr>
          </a:p>
        </p:txBody>
      </p:sp>
    </p:spTree>
    <p:extLst>
      <p:ext uri="{BB962C8B-B14F-4D97-AF65-F5344CB8AC3E}">
        <p14:creationId xmlns:p14="http://schemas.microsoft.com/office/powerpoint/2010/main" val="2741661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Stream Ciphers</a:t>
            </a:r>
            <a:r>
              <a:rPr lang="en-US" dirty="0" smtClean="0"/>
              <a:t>:  making OTP practical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2800" dirty="0" smtClean="0"/>
                  <a:t>idea:    replace “random” key by “pseudorandom” key</a:t>
                </a:r>
              </a:p>
              <a:p>
                <a:pPr marL="0" indent="0">
                  <a:buNone/>
                </a:pPr>
                <a:endParaRPr lang="en-US" sz="2800" dirty="0"/>
              </a:p>
              <a:p>
                <a:pPr marL="0" indent="0">
                  <a:buNone/>
                </a:pPr>
                <a:r>
                  <a:rPr lang="en-US" sz="2800" dirty="0" smtClean="0"/>
                  <a:t>PRG is a </a:t>
                </a:r>
                <a:r>
                  <a:rPr lang="en-US" sz="2800" dirty="0" smtClean="0">
                    <a:solidFill>
                      <a:srgbClr val="FF0000"/>
                    </a:solidFill>
                  </a:rPr>
                  <a:t>deterministic</a:t>
                </a:r>
                <a:r>
                  <a:rPr lang="en-US" sz="2800" dirty="0" smtClean="0"/>
                  <a:t> and </a:t>
                </a:r>
                <a:r>
                  <a:rPr lang="en-US" sz="2800" dirty="0" smtClean="0">
                    <a:solidFill>
                      <a:srgbClr val="FF0000"/>
                    </a:solidFill>
                  </a:rPr>
                  <a:t>efficiently computable </a:t>
                </a:r>
                <a:r>
                  <a:rPr lang="en-US" sz="2800" dirty="0" smtClean="0"/>
                  <a:t>function </a:t>
                </a:r>
                <a14:m>
                  <m:oMath xmlns:m="http://schemas.openxmlformats.org/officeDocument/2006/math">
                    <m:r>
                      <a:rPr lang="en-US" sz="2800" b="0" i="1" smtClean="0">
                        <a:latin typeface="Cambria Math" panose="02040503050406030204" pitchFamily="18" charset="0"/>
                      </a:rPr>
                      <m:t>𝐺</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0,1</m:t>
                            </m:r>
                          </m:e>
                        </m:d>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0,1</m:t>
                            </m:r>
                          </m:e>
                        </m:d>
                      </m:e>
                      <m:sup>
                        <m:r>
                          <a:rPr lang="en-US" sz="2800" b="0" i="1" smtClean="0">
                            <a:latin typeface="Cambria Math" panose="02040503050406030204" pitchFamily="18" charset="0"/>
                          </a:rPr>
                          <m:t>𝑛</m:t>
                        </m:r>
                      </m:sup>
                    </m:sSup>
                  </m:oMath>
                </a14:m>
                <a:r>
                  <a:rPr lang="en-US" sz="2800" dirty="0" smtClean="0"/>
                  <a:t> such that </a:t>
                </a:r>
                <a14:m>
                  <m:oMath xmlns:m="http://schemas.openxmlformats.org/officeDocument/2006/math">
                    <m:r>
                      <a:rPr lang="en-US" sz="2800" b="0" i="1" dirty="0" smtClean="0">
                        <a:latin typeface="Cambria Math" panose="02040503050406030204" pitchFamily="18" charset="0"/>
                      </a:rPr>
                      <m:t>𝑛</m:t>
                    </m:r>
                    <m:r>
                      <a:rPr lang="en-US" sz="2800" b="0" i="1" dirty="0" smtClean="0">
                        <a:latin typeface="Cambria Math" panose="02040503050406030204" pitchFamily="18" charset="0"/>
                      </a:rPr>
                      <m:t>≫</m:t>
                    </m:r>
                    <m:r>
                      <a:rPr lang="en-US" sz="2800" b="0" i="1" dirty="0" smtClean="0">
                        <a:latin typeface="Cambria Math" panose="02040503050406030204" pitchFamily="18" charset="0"/>
                      </a:rPr>
                      <m:t>𝑠</m:t>
                    </m:r>
                  </m:oMath>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26" t="-264"/>
                </a:stretch>
              </a:blipFill>
            </p:spPr>
            <p:txBody>
              <a:bodyPr/>
              <a:lstStyle/>
              <a:p>
                <a:r>
                  <a:rPr lang="zh-CN" altLang="en-US">
                    <a:noFill/>
                  </a:rPr>
                  <a:t> </a:t>
                </a:r>
              </a:p>
            </p:txBody>
          </p:sp>
        </mc:Fallback>
      </mc:AlternateContent>
      <p:sp>
        <p:nvSpPr>
          <p:cNvPr id="5" name="文本框 4"/>
          <p:cNvSpPr txBox="1"/>
          <p:nvPr/>
        </p:nvSpPr>
        <p:spPr>
          <a:xfrm>
            <a:off x="1763688" y="3985900"/>
            <a:ext cx="1800200" cy="523220"/>
          </a:xfrm>
          <a:prstGeom prst="rect">
            <a:avLst/>
          </a:prstGeom>
          <a:noFill/>
        </p:spPr>
        <p:txBody>
          <a:bodyPr wrap="square" rtlCol="0">
            <a:spAutoFit/>
          </a:bodyPr>
          <a:lstStyle/>
          <a:p>
            <a:r>
              <a:rPr lang="en-US" altLang="zh-CN" sz="2800" dirty="0" smtClean="0">
                <a:latin typeface="+mn-lt"/>
                <a:ea typeface="+mn-ea"/>
              </a:rPr>
              <a:t>seed space</a:t>
            </a:r>
            <a:endParaRPr lang="zh-CN" altLang="en-US" dirty="0"/>
          </a:p>
        </p:txBody>
      </p:sp>
      <p:cxnSp>
        <p:nvCxnSpPr>
          <p:cNvPr id="7" name="直接箭头连接符 6"/>
          <p:cNvCxnSpPr/>
          <p:nvPr/>
        </p:nvCxnSpPr>
        <p:spPr>
          <a:xfrm flipV="1">
            <a:off x="2588028" y="3645024"/>
            <a:ext cx="0" cy="4299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930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Acknowledgements and Reading</a:t>
            </a:r>
            <a:endParaRPr lang="zh-CN" altLang="en-US" dirty="0"/>
          </a:p>
        </p:txBody>
      </p:sp>
      <p:sp>
        <p:nvSpPr>
          <p:cNvPr id="3" name="内容占位符 2"/>
          <p:cNvSpPr>
            <a:spLocks noGrp="1"/>
          </p:cNvSpPr>
          <p:nvPr>
            <p:ph idx="1"/>
          </p:nvPr>
        </p:nvSpPr>
        <p:spPr/>
        <p:txBody>
          <a:bodyPr/>
          <a:lstStyle/>
          <a:p>
            <a:r>
              <a:rPr lang="en-US" altLang="zh-CN" dirty="0" smtClean="0"/>
              <a:t>These </a:t>
            </a:r>
            <a:r>
              <a:rPr lang="en-US" altLang="zh-CN" dirty="0"/>
              <a:t>slides are adapted from lecture slides by…</a:t>
            </a:r>
          </a:p>
          <a:p>
            <a:pPr lvl="1"/>
            <a:r>
              <a:rPr lang="en-US" altLang="zh-CN" dirty="0" err="1"/>
              <a:t>Lawrie</a:t>
            </a:r>
            <a:r>
              <a:rPr lang="en-US" altLang="zh-CN" dirty="0"/>
              <a:t> Brown</a:t>
            </a:r>
          </a:p>
          <a:p>
            <a:pPr lvl="1"/>
            <a:r>
              <a:rPr lang="en-US" altLang="zh-CN" dirty="0"/>
              <a:t>Dan </a:t>
            </a:r>
            <a:r>
              <a:rPr lang="en-US" altLang="zh-CN" dirty="0" err="1"/>
              <a:t>Boneh</a:t>
            </a:r>
            <a:endParaRPr lang="en-US" altLang="zh-CN" dirty="0"/>
          </a:p>
          <a:p>
            <a:pPr lvl="1"/>
            <a:r>
              <a:rPr lang="en-US" altLang="zh-CN" dirty="0"/>
              <a:t>and others</a:t>
            </a:r>
          </a:p>
          <a:p>
            <a:endParaRPr lang="en-US" altLang="zh-CN" dirty="0" smtClean="0"/>
          </a:p>
          <a:p>
            <a:r>
              <a:rPr lang="en-US" altLang="zh-CN" dirty="0" smtClean="0"/>
              <a:t>Reading: </a:t>
            </a:r>
            <a:r>
              <a:rPr lang="en-US" altLang="zh-CN" dirty="0"/>
              <a:t>Chapter </a:t>
            </a:r>
            <a:r>
              <a:rPr lang="en-US" altLang="zh-CN" dirty="0" smtClean="0"/>
              <a:t>7</a:t>
            </a:r>
            <a:endParaRPr lang="en-US" altLang="zh-CN" dirty="0"/>
          </a:p>
          <a:p>
            <a:endParaRPr lang="zh-CN" altLang="en-US" dirty="0"/>
          </a:p>
        </p:txBody>
      </p:sp>
    </p:spTree>
    <p:extLst>
      <p:ext uri="{BB962C8B-B14F-4D97-AF65-F5344CB8AC3E}">
        <p14:creationId xmlns:p14="http://schemas.microsoft.com/office/powerpoint/2010/main" val="308797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Stream Ciphers</a:t>
            </a:r>
            <a:r>
              <a:rPr lang="en-US" dirty="0" smtClean="0"/>
              <a:t>:  making OTP practical</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e>
                    </m:d>
                  </m:oMath>
                </a14:m>
                <a:endParaRPr lang="en-US" altLang="zh-CN" b="0" dirty="0" smtClean="0"/>
              </a:p>
              <a:p>
                <a:endParaRPr lang="en-US" altLang="zh-CN" dirty="0" smtClean="0"/>
              </a:p>
              <a:p>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427984" y="3067459"/>
            <a:ext cx="4320480" cy="3457885"/>
          </a:xfrm>
          <a:prstGeom prst="rect">
            <a:avLst/>
          </a:prstGeom>
        </p:spPr>
      </p:pic>
    </p:spTree>
    <p:extLst>
      <p:ext uri="{BB962C8B-B14F-4D97-AF65-F5344CB8AC3E}">
        <p14:creationId xmlns:p14="http://schemas.microsoft.com/office/powerpoint/2010/main" val="1495098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057400"/>
            <a:ext cx="7042312" cy="523220"/>
          </a:xfrm>
          <a:prstGeom prst="rect">
            <a:avLst/>
          </a:prstGeom>
          <a:noFill/>
        </p:spPr>
        <p:txBody>
          <a:bodyPr wrap="none" rtlCol="0">
            <a:spAutoFit/>
          </a:bodyPr>
          <a:lstStyle/>
          <a:p>
            <a:r>
              <a:rPr lang="en-US" sz="2800" dirty="0"/>
              <a:t>Can a stream cipher have perfect secrecy?</a:t>
            </a:r>
          </a:p>
        </p:txBody>
      </p:sp>
      <p:sp>
        <p:nvSpPr>
          <p:cNvPr id="5" name="TextBox 4"/>
          <p:cNvSpPr txBox="1"/>
          <p:nvPr/>
        </p:nvSpPr>
        <p:spPr>
          <a:xfrm>
            <a:off x="1524000" y="3505201"/>
            <a:ext cx="4705712" cy="461665"/>
          </a:xfrm>
          <a:prstGeom prst="rect">
            <a:avLst/>
          </a:prstGeom>
          <a:noFill/>
        </p:spPr>
        <p:txBody>
          <a:bodyPr wrap="none" rtlCol="0">
            <a:spAutoFit/>
          </a:bodyPr>
          <a:lstStyle/>
          <a:p>
            <a:r>
              <a:rPr lang="en-US" sz="2400" dirty="0"/>
              <a:t>Yes, if the PRG is really “secure” </a:t>
            </a:r>
          </a:p>
        </p:txBody>
      </p:sp>
      <p:sp>
        <p:nvSpPr>
          <p:cNvPr id="6" name="TextBox 5"/>
          <p:cNvSpPr txBox="1"/>
          <p:nvPr/>
        </p:nvSpPr>
        <p:spPr>
          <a:xfrm>
            <a:off x="1524001" y="3988381"/>
            <a:ext cx="6293711" cy="461665"/>
          </a:xfrm>
          <a:prstGeom prst="rect">
            <a:avLst/>
          </a:prstGeom>
          <a:noFill/>
        </p:spPr>
        <p:txBody>
          <a:bodyPr wrap="none" rtlCol="0">
            <a:spAutoFit/>
          </a:bodyPr>
          <a:lstStyle/>
          <a:p>
            <a:r>
              <a:rPr lang="en-US" sz="2400" dirty="0"/>
              <a:t>No, there are no ciphers with perfect secrecy</a:t>
            </a:r>
          </a:p>
        </p:txBody>
      </p:sp>
      <p:sp>
        <p:nvSpPr>
          <p:cNvPr id="7" name="TextBox 6"/>
          <p:cNvSpPr txBox="1"/>
          <p:nvPr/>
        </p:nvSpPr>
        <p:spPr>
          <a:xfrm>
            <a:off x="1524001" y="4953001"/>
            <a:ext cx="6429965" cy="461665"/>
          </a:xfrm>
          <a:prstGeom prst="rect">
            <a:avLst/>
          </a:prstGeom>
          <a:noFill/>
        </p:spPr>
        <p:txBody>
          <a:bodyPr wrap="none" rtlCol="0">
            <a:spAutoFit/>
          </a:bodyPr>
          <a:lstStyle/>
          <a:p>
            <a:r>
              <a:rPr lang="en-US" sz="2400" dirty="0"/>
              <a:t>No, since the key is shorter than the message</a:t>
            </a:r>
          </a:p>
        </p:txBody>
      </p:sp>
      <p:sp>
        <p:nvSpPr>
          <p:cNvPr id="9" name="TextBox 8"/>
          <p:cNvSpPr txBox="1"/>
          <p:nvPr/>
        </p:nvSpPr>
        <p:spPr>
          <a:xfrm>
            <a:off x="1524001" y="4484026"/>
            <a:ext cx="5289205" cy="461665"/>
          </a:xfrm>
          <a:prstGeom prst="rect">
            <a:avLst/>
          </a:prstGeom>
          <a:noFill/>
        </p:spPr>
        <p:txBody>
          <a:bodyPr wrap="none" rtlCol="0">
            <a:spAutoFit/>
          </a:bodyPr>
          <a:lstStyle/>
          <a:p>
            <a:r>
              <a:rPr lang="en-US" sz="2400" dirty="0"/>
              <a:t>Yes, every cipher has perfect secrecy</a:t>
            </a:r>
          </a:p>
        </p:txBody>
      </p:sp>
    </p:spTree>
    <p:extLst>
      <p:ext uri="{BB962C8B-B14F-4D97-AF65-F5344CB8AC3E}">
        <p14:creationId xmlns:p14="http://schemas.microsoft.com/office/powerpoint/2010/main" val="749335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Stream Ciphers</a:t>
            </a:r>
            <a:r>
              <a:rPr lang="en-US" dirty="0" smtClean="0"/>
              <a:t>:  making OTP practical</a:t>
            </a:r>
            <a:endParaRPr lang="en-US" dirty="0"/>
          </a:p>
        </p:txBody>
      </p:sp>
      <p:sp>
        <p:nvSpPr>
          <p:cNvPr id="3" name="Content Placeholder 2"/>
          <p:cNvSpPr>
            <a:spLocks noGrp="1"/>
          </p:cNvSpPr>
          <p:nvPr>
            <p:ph idx="1"/>
          </p:nvPr>
        </p:nvSpPr>
        <p:spPr/>
        <p:txBody>
          <a:bodyPr>
            <a:normAutofit/>
          </a:bodyPr>
          <a:lstStyle/>
          <a:p>
            <a:pPr marL="0" indent="0">
              <a:buNone/>
            </a:pPr>
            <a:endParaRPr lang="en-US" sz="2800" dirty="0"/>
          </a:p>
          <a:p>
            <a:pPr marL="0" indent="0">
              <a:buNone/>
            </a:pPr>
            <a:r>
              <a:rPr lang="en-US" sz="2800" dirty="0"/>
              <a:t>Stream ciphers cannot have perfect secrecy  !!</a:t>
            </a:r>
          </a:p>
          <a:p>
            <a:pPr marL="0" indent="0">
              <a:buNone/>
            </a:pPr>
            <a:endParaRPr lang="en-US" sz="2800" dirty="0"/>
          </a:p>
          <a:p>
            <a:r>
              <a:rPr lang="en-US" sz="2800" dirty="0"/>
              <a:t>Need a different definition of security</a:t>
            </a:r>
          </a:p>
          <a:p>
            <a:endParaRPr lang="en-US" sz="2800" dirty="0"/>
          </a:p>
          <a:p>
            <a:r>
              <a:rPr lang="en-US" sz="2800" dirty="0"/>
              <a:t>Security will depend on specific PRG</a:t>
            </a:r>
          </a:p>
        </p:txBody>
      </p:sp>
    </p:spTree>
    <p:extLst>
      <p:ext uri="{BB962C8B-B14F-4D97-AF65-F5344CB8AC3E}">
        <p14:creationId xmlns:p14="http://schemas.microsoft.com/office/powerpoint/2010/main" val="1956275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PRG must be unpredictable</a:t>
            </a: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82600" y="1657890"/>
              <a:ext cx="8690400" cy="4233240"/>
            </p14:xfrm>
          </p:contentPart>
        </mc:Choice>
        <mc:Fallback xmlns="">
          <p:pic>
            <p:nvPicPr>
              <p:cNvPr id="4" name="Ink 3"/>
              <p:cNvPicPr/>
              <p:nvPr/>
            </p:nvPicPr>
            <p:blipFill>
              <a:blip r:embed="rId4"/>
              <a:stretch>
                <a:fillRect/>
              </a:stretch>
            </p:blipFill>
            <p:spPr>
              <a:xfrm>
                <a:off x="271080" y="1648170"/>
                <a:ext cx="8708400" cy="4253400"/>
              </a:xfrm>
              <a:prstGeom prst="rect">
                <a:avLst/>
              </a:prstGeom>
            </p:spPr>
          </p:pic>
        </mc:Fallback>
      </mc:AlternateContent>
    </p:spTree>
    <p:extLst>
      <p:ext uri="{BB962C8B-B14F-4D97-AF65-F5344CB8AC3E}">
        <p14:creationId xmlns:p14="http://schemas.microsoft.com/office/powerpoint/2010/main" val="4151099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PRG must be unpredictable</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We say that  G: K ⟶ {0,1}</a:t>
            </a:r>
            <a:r>
              <a:rPr lang="en-US" sz="2800" baseline="50000" dirty="0"/>
              <a:t>n</a:t>
            </a:r>
            <a:r>
              <a:rPr lang="en-US" sz="2800" dirty="0"/>
              <a:t>  is </a:t>
            </a:r>
            <a:r>
              <a:rPr lang="en-US" sz="2800" b="1" dirty="0"/>
              <a:t>predictable</a:t>
            </a:r>
            <a:r>
              <a:rPr lang="en-US" sz="2800" dirty="0"/>
              <a:t> if:</a:t>
            </a:r>
            <a:endParaRPr lang="en-US" sz="2800" baseline="50000" dirty="0"/>
          </a:p>
          <a:p>
            <a:pPr marL="0" indent="0">
              <a:buNone/>
            </a:pPr>
            <a:endParaRPr lang="en-US" sz="2800" dirty="0"/>
          </a:p>
          <a:p>
            <a:pPr marL="0" indent="0">
              <a:spcBef>
                <a:spcPts val="2472"/>
              </a:spcBef>
              <a:buNone/>
            </a:pPr>
            <a:r>
              <a:rPr lang="en-US" sz="2800" u="sng" dirty="0" err="1" smtClean="0"/>
              <a:t>Def</a:t>
            </a:r>
            <a:r>
              <a:rPr lang="en-US" sz="2800" dirty="0"/>
              <a:t>:   PRG is </a:t>
            </a:r>
            <a:r>
              <a:rPr lang="en-US" sz="2800" b="1" dirty="0"/>
              <a:t>unpredictable</a:t>
            </a:r>
            <a:r>
              <a:rPr lang="en-US" sz="2800" dirty="0"/>
              <a:t> if it is not predictable</a:t>
            </a:r>
          </a:p>
          <a:p>
            <a:pPr marL="0" indent="0">
              <a:lnSpc>
                <a:spcPct val="120000"/>
              </a:lnSpc>
              <a:buNone/>
            </a:pPr>
            <a:r>
              <a:rPr lang="en-US" sz="2800" dirty="0"/>
              <a:t>⇒   ∀</a:t>
            </a:r>
            <a:r>
              <a:rPr lang="en-US" sz="2800" i="1" dirty="0" err="1"/>
              <a:t>i</a:t>
            </a:r>
            <a:r>
              <a:rPr lang="en-US" sz="2800" dirty="0"/>
              <a:t>:  no “</a:t>
            </a:r>
            <a:r>
              <a:rPr lang="en-US" sz="2800" dirty="0" smtClean="0"/>
              <a:t>efficient” adversary </a:t>
            </a:r>
            <a:r>
              <a:rPr lang="en-US" sz="2800" dirty="0"/>
              <a:t>can predict bit (</a:t>
            </a:r>
            <a:r>
              <a:rPr lang="en-US" sz="2800" i="1" dirty="0"/>
              <a:t>i</a:t>
            </a:r>
            <a:r>
              <a:rPr lang="en-US" sz="2800" dirty="0"/>
              <a:t>+1) for “</a:t>
            </a:r>
            <a:r>
              <a:rPr lang="en-US" sz="2800" dirty="0" smtClean="0"/>
              <a:t>non-negligible </a:t>
            </a:r>
            <a:r>
              <a:rPr lang="en-US" sz="2800" dirty="0" smtClean="0"/>
              <a:t>probability</a:t>
            </a:r>
            <a:r>
              <a:rPr lang="en-US" sz="2800" dirty="0"/>
              <a:t>.</a:t>
            </a:r>
            <a:endParaRPr lang="en-US" sz="2800" dirty="0"/>
          </a:p>
        </p:txBody>
      </p:sp>
    </p:spTree>
    <p:extLst>
      <p:ext uri="{BB962C8B-B14F-4D97-AF65-F5344CB8AC3E}">
        <p14:creationId xmlns:p14="http://schemas.microsoft.com/office/powerpoint/2010/main" val="303520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Weak PRGs     </a:t>
            </a:r>
            <a:r>
              <a:rPr lang="en-US" sz="2400" dirty="0"/>
              <a:t>(do not use for crypto)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457200" indent="-457200"/>
                <a:r>
                  <a:rPr lang="en-US" sz="2800" dirty="0" smtClean="0"/>
                  <a:t>Linear congruence generator with parameters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𝑝</m:t>
                    </m:r>
                  </m:oMath>
                </a14:m>
                <a:endParaRPr lang="en-US" sz="2800" dirty="0" smtClean="0"/>
              </a:p>
              <a:p>
                <a:pPr marL="749808" lvl="1" indent="-457200"/>
                <a14:m>
                  <m:oMath xmlns:m="http://schemas.openxmlformats.org/officeDocument/2006/math">
                    <m:r>
                      <a:rPr lang="en-US" sz="2400" b="0" i="1" smtClean="0">
                        <a:latin typeface="Cambria Math" panose="02040503050406030204" pitchFamily="18" charset="0"/>
                      </a:rPr>
                      <m:t>𝑟</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𝑟</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  </m:t>
                    </m:r>
                    <m:r>
                      <a:rPr lang="en-US" sz="2400" b="0" i="1" smtClean="0">
                        <a:latin typeface="Cambria Math" panose="02040503050406030204" pitchFamily="18" charset="0"/>
                      </a:rPr>
                      <m:t>𝑚𝑜𝑑</m:t>
                    </m:r>
                    <m:r>
                      <a:rPr lang="en-US" sz="2400" b="0" i="1" smtClean="0">
                        <a:latin typeface="Cambria Math" panose="02040503050406030204" pitchFamily="18" charset="0"/>
                      </a:rPr>
                      <m:t> </m:t>
                    </m:r>
                    <m:r>
                      <a:rPr lang="en-US" sz="2400" b="0" i="1" smtClean="0">
                        <a:latin typeface="Cambria Math" panose="02040503050406030204" pitchFamily="18" charset="0"/>
                      </a:rPr>
                      <m:t>𝑝</m:t>
                    </m:r>
                  </m:oMath>
                </a14:m>
                <a:r>
                  <a:rPr lang="en-US" sz="2400" b="0" dirty="0" smtClean="0"/>
                  <a:t> </a:t>
                </a:r>
              </a:p>
              <a:p>
                <a:pPr marL="749808" lvl="1" indent="-457200"/>
                <a:r>
                  <a:rPr lang="en-US" sz="2400" dirty="0" smtClean="0"/>
                  <a:t>Output bits of </a:t>
                </a:r>
                <a14:m>
                  <m:oMath xmlns:m="http://schemas.openxmlformats.org/officeDocument/2006/math">
                    <m:r>
                      <a:rPr lang="en-US" sz="2400" b="0" i="1" smtClean="0">
                        <a:latin typeface="Cambria Math" panose="02040503050406030204" pitchFamily="18" charset="0"/>
                      </a:rPr>
                      <m:t>𝑟</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oMath>
                </a14:m>
                <a:endParaRPr lang="en-US" sz="2400" b="0" dirty="0" smtClean="0"/>
              </a:p>
              <a:p>
                <a:pPr marL="749808" lvl="1" indent="-457200"/>
                <a14:m>
                  <m:oMath xmlns:m="http://schemas.openxmlformats.org/officeDocument/2006/math">
                    <m:r>
                      <a:rPr lang="en-US" sz="2400" b="0" i="1" smtClean="0">
                        <a:latin typeface="Cambria Math" panose="02040503050406030204" pitchFamily="18" charset="0"/>
                      </a:rPr>
                      <m:t>𝑖</m:t>
                    </m:r>
                  </m:oMath>
                </a14:m>
                <a:r>
                  <a:rPr lang="en-US" sz="2400" dirty="0" smtClean="0"/>
                  <a:t>++</a:t>
                </a:r>
              </a:p>
              <a:p>
                <a:pPr marL="749808" lvl="1" indent="-457200"/>
                <a:r>
                  <a:rPr lang="en-US" sz="2400" dirty="0" smtClean="0"/>
                  <a:t>seed is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[0]</m:t>
                    </m:r>
                  </m:oMath>
                </a14:m>
                <a:endParaRPr lang="en-US" sz="2400" dirty="0" smtClean="0"/>
              </a:p>
              <a:p>
                <a:pPr marL="0" indent="0">
                  <a:buNone/>
                </a:pP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85" t="-264"/>
                </a:stretch>
              </a:blipFill>
            </p:spPr>
            <p:txBody>
              <a:bodyPr/>
              <a:lstStyle/>
              <a:p>
                <a:r>
                  <a:rPr lang="zh-CN" altLang="en-US">
                    <a:noFill/>
                  </a:rPr>
                  <a:t> </a:t>
                </a:r>
              </a:p>
            </p:txBody>
          </p:sp>
        </mc:Fallback>
      </mc:AlternateContent>
      <p:sp>
        <p:nvSpPr>
          <p:cNvPr id="4" name="Rounded Rectangle 3"/>
          <p:cNvSpPr/>
          <p:nvPr/>
        </p:nvSpPr>
        <p:spPr>
          <a:xfrm>
            <a:off x="611560" y="4869160"/>
            <a:ext cx="4320480" cy="1363669"/>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0" indent="0">
              <a:buNone/>
            </a:pPr>
            <a:r>
              <a:rPr lang="en-US" altLang="zh-CN" sz="2000" dirty="0" err="1">
                <a:solidFill>
                  <a:schemeClr val="tx1"/>
                </a:solidFill>
              </a:rPr>
              <a:t>glibc</a:t>
            </a:r>
            <a:r>
              <a:rPr lang="en-US" altLang="zh-CN" sz="2000" dirty="0">
                <a:solidFill>
                  <a:schemeClr val="tx1"/>
                </a:solidFill>
              </a:rPr>
              <a:t> random():</a:t>
            </a:r>
          </a:p>
          <a:p>
            <a:pPr marL="0" indent="0">
              <a:buNone/>
            </a:pPr>
            <a:r>
              <a:rPr lang="en-US" altLang="zh-CN" sz="2000" dirty="0">
                <a:solidFill>
                  <a:schemeClr val="tx1"/>
                </a:solidFill>
              </a:rPr>
              <a:t>	r[</a:t>
            </a:r>
            <a:r>
              <a:rPr lang="en-US" altLang="zh-CN" sz="2000" dirty="0" err="1">
                <a:solidFill>
                  <a:schemeClr val="tx1"/>
                </a:solidFill>
              </a:rPr>
              <a:t>i</a:t>
            </a:r>
            <a:r>
              <a:rPr lang="en-US" altLang="zh-CN" sz="2000" dirty="0">
                <a:solidFill>
                  <a:schemeClr val="tx1"/>
                </a:solidFill>
              </a:rPr>
              <a:t>] ← </a:t>
            </a:r>
            <a:r>
              <a:rPr lang="en-US" altLang="zh-CN" sz="2400" dirty="0">
                <a:solidFill>
                  <a:schemeClr val="tx1"/>
                </a:solidFill>
              </a:rPr>
              <a:t>( </a:t>
            </a:r>
            <a:r>
              <a:rPr lang="en-US" altLang="zh-CN" sz="2000" dirty="0">
                <a:solidFill>
                  <a:schemeClr val="tx1"/>
                </a:solidFill>
              </a:rPr>
              <a:t>r[i-3] + r[i-31] </a:t>
            </a:r>
            <a:r>
              <a:rPr lang="en-US" altLang="zh-CN" sz="2400" dirty="0">
                <a:solidFill>
                  <a:schemeClr val="tx1"/>
                </a:solidFill>
              </a:rPr>
              <a:t>)</a:t>
            </a:r>
            <a:r>
              <a:rPr lang="en-US" altLang="zh-CN" sz="2000" dirty="0">
                <a:solidFill>
                  <a:schemeClr val="tx1"/>
                </a:solidFill>
              </a:rPr>
              <a:t>  % 2</a:t>
            </a:r>
            <a:r>
              <a:rPr lang="en-US" altLang="zh-CN" sz="2000" baseline="30000" dirty="0">
                <a:solidFill>
                  <a:schemeClr val="tx1"/>
                </a:solidFill>
              </a:rPr>
              <a:t>32</a:t>
            </a:r>
          </a:p>
          <a:p>
            <a:pPr marL="0" indent="0">
              <a:buNone/>
            </a:pPr>
            <a:r>
              <a:rPr lang="en-US" altLang="zh-CN" sz="2000" dirty="0">
                <a:solidFill>
                  <a:schemeClr val="tx1"/>
                </a:solidFill>
              </a:rPr>
              <a:t>	output  r[</a:t>
            </a:r>
            <a:r>
              <a:rPr lang="en-US" altLang="zh-CN" sz="2000" dirty="0" err="1">
                <a:solidFill>
                  <a:schemeClr val="tx1"/>
                </a:solidFill>
              </a:rPr>
              <a:t>i</a:t>
            </a:r>
            <a:r>
              <a:rPr lang="en-US" altLang="zh-CN" sz="2000" dirty="0">
                <a:solidFill>
                  <a:schemeClr val="tx1"/>
                </a:solidFill>
              </a:rPr>
              <a:t>] &gt;&gt; </a:t>
            </a:r>
            <a:r>
              <a:rPr lang="en-US" altLang="zh-CN" sz="2000" dirty="0" smtClean="0">
                <a:solidFill>
                  <a:schemeClr val="tx1"/>
                </a:solidFill>
              </a:rPr>
              <a:t>1</a:t>
            </a:r>
            <a:endParaRPr lang="en-US" altLang="zh-CN" dirty="0">
              <a:solidFill>
                <a:schemeClr val="tx1"/>
              </a:solidFill>
            </a:endParaRPr>
          </a:p>
        </p:txBody>
      </p:sp>
    </p:spTree>
    <p:extLst>
      <p:ext uri="{BB962C8B-B14F-4D97-AF65-F5344CB8AC3E}">
        <p14:creationId xmlns:p14="http://schemas.microsoft.com/office/powerpoint/2010/main" val="3600846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One Popular Stream Cipher</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1793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RC4</a:t>
            </a:r>
            <a:endParaRPr lang="en-AU" altLang="zh-CN" smtClean="0">
              <a:ea typeface="ＭＳ Ｐゴシック" panose="020B0600070205080204" pitchFamily="34" charset="-128"/>
            </a:endParaRPr>
          </a:p>
        </p:txBody>
      </p:sp>
      <p:sp>
        <p:nvSpPr>
          <p:cNvPr id="64515" name="Rectangle 3"/>
          <p:cNvSpPr>
            <a:spLocks noGrp="1" noChangeArrowheads="1"/>
          </p:cNvSpPr>
          <p:nvPr>
            <p:ph idx="1"/>
          </p:nvPr>
        </p:nvSpPr>
        <p:spPr/>
        <p:txBody>
          <a:bodyPr/>
          <a:lstStyle/>
          <a:p>
            <a:pPr>
              <a:defRPr/>
            </a:pPr>
            <a:r>
              <a:rPr lang="en-AU" sz="2800" dirty="0">
                <a:ea typeface="ＭＳ Ｐゴシック" pitchFamily="-107" charset="-128"/>
                <a:cs typeface="ＭＳ Ｐゴシック" pitchFamily="-107" charset="-128"/>
              </a:rPr>
              <a:t>a proprietary cipher owned by RSA </a:t>
            </a:r>
            <a:r>
              <a:rPr lang="en-AU" sz="2800" dirty="0" smtClean="0">
                <a:ea typeface="ＭＳ Ｐゴシック" pitchFamily="-107" charset="-128"/>
                <a:cs typeface="ＭＳ Ｐゴシック" pitchFamily="-107" charset="-128"/>
              </a:rPr>
              <a:t>DSI</a:t>
            </a:r>
            <a:endParaRPr lang="en-AU" sz="2800" dirty="0">
              <a:ea typeface="ＭＳ Ｐゴシック" pitchFamily="-107" charset="-128"/>
              <a:cs typeface="ＭＳ Ｐゴシック" pitchFamily="-107" charset="-128"/>
            </a:endParaRPr>
          </a:p>
          <a:p>
            <a:pPr>
              <a:defRPr/>
            </a:pPr>
            <a:r>
              <a:rPr lang="en-AU" sz="2800" dirty="0" smtClean="0">
                <a:ea typeface="ＭＳ Ｐゴシック" pitchFamily="-107" charset="-128"/>
                <a:cs typeface="ＭＳ Ｐゴシック" pitchFamily="-107" charset="-128"/>
              </a:rPr>
              <a:t>variable </a:t>
            </a:r>
            <a:r>
              <a:rPr lang="en-AU" sz="2800" dirty="0">
                <a:ea typeface="ＭＳ Ｐゴシック" pitchFamily="-107" charset="-128"/>
                <a:cs typeface="ＭＳ Ｐゴシック" pitchFamily="-107" charset="-128"/>
              </a:rPr>
              <a:t>key size, byte-oriented stream cipher </a:t>
            </a:r>
          </a:p>
          <a:p>
            <a:pPr>
              <a:defRPr/>
            </a:pPr>
            <a:r>
              <a:rPr lang="en-AU" sz="2800" dirty="0">
                <a:ea typeface="ＭＳ Ｐゴシック" pitchFamily="-107" charset="-128"/>
                <a:cs typeface="ＭＳ Ｐゴシック" pitchFamily="-107" charset="-128"/>
              </a:rPr>
              <a:t>widely used (web SSL/TLS, wireless WEP/WPA) </a:t>
            </a:r>
          </a:p>
          <a:p>
            <a:pPr>
              <a:defRPr/>
            </a:pPr>
            <a:endParaRPr lang="en-AU" sz="2800" dirty="0" smtClean="0">
              <a:ea typeface="ＭＳ Ｐゴシック" pitchFamily="-107" charset="-128"/>
              <a:cs typeface="ＭＳ Ｐゴシック" pitchFamily="-107" charset="-128"/>
            </a:endParaRPr>
          </a:p>
          <a:p>
            <a:pPr>
              <a:defRPr/>
            </a:pPr>
            <a:r>
              <a:rPr lang="en-AU" sz="2800" dirty="0" smtClean="0">
                <a:ea typeface="ＭＳ Ｐゴシック" pitchFamily="-107" charset="-128"/>
                <a:cs typeface="ＭＳ Ｐゴシック" pitchFamily="-107" charset="-128"/>
              </a:rPr>
              <a:t>key </a:t>
            </a:r>
            <a:r>
              <a:rPr lang="en-AU" sz="2800" dirty="0">
                <a:ea typeface="ＭＳ Ｐゴシック" pitchFamily="-107" charset="-128"/>
                <a:cs typeface="ＭＳ Ｐゴシック" pitchFamily="-107" charset="-128"/>
              </a:rPr>
              <a:t>forms random permutation of all 8-bit values </a:t>
            </a:r>
          </a:p>
          <a:p>
            <a:pPr>
              <a:defRPr/>
            </a:pPr>
            <a:r>
              <a:rPr lang="en-AU" sz="2800" dirty="0">
                <a:ea typeface="ＭＳ Ｐゴシック" pitchFamily="-107" charset="-128"/>
                <a:cs typeface="ＭＳ Ｐゴシック" pitchFamily="-107" charset="-128"/>
              </a:rPr>
              <a:t>uses that permutation to scramble input info processed a byte at a time </a:t>
            </a:r>
          </a:p>
        </p:txBody>
      </p:sp>
    </p:spTree>
    <p:extLst>
      <p:ext uri="{BB962C8B-B14F-4D97-AF65-F5344CB8AC3E}">
        <p14:creationId xmlns:p14="http://schemas.microsoft.com/office/powerpoint/2010/main" val="2847512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RC4 Key Schedule </a:t>
            </a:r>
          </a:p>
        </p:txBody>
      </p:sp>
      <p:sp>
        <p:nvSpPr>
          <p:cNvPr id="65539"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lang="en-AU" altLang="zh-CN" dirty="0" smtClean="0">
                <a:ea typeface="ＭＳ Ｐゴシック" panose="020B0600070205080204" pitchFamily="34" charset="-128"/>
              </a:rPr>
              <a:t>starts with an array S of numbers: 0..255 </a:t>
            </a:r>
          </a:p>
          <a:p>
            <a:pPr eaLnBrk="1" hangingPunct="1">
              <a:lnSpc>
                <a:spcPct val="90000"/>
              </a:lnSpc>
            </a:pPr>
            <a:r>
              <a:rPr lang="en-AU" altLang="zh-CN" dirty="0" smtClean="0">
                <a:ea typeface="ＭＳ Ｐゴシック" panose="020B0600070205080204" pitchFamily="34" charset="-128"/>
              </a:rPr>
              <a:t>use key to well and truly shuffle </a:t>
            </a:r>
          </a:p>
          <a:p>
            <a:pPr eaLnBrk="1" hangingPunct="1">
              <a:lnSpc>
                <a:spcPct val="90000"/>
              </a:lnSpc>
            </a:pPr>
            <a:r>
              <a:rPr lang="en-AU" altLang="zh-CN" dirty="0" smtClean="0">
                <a:ea typeface="ＭＳ Ｐゴシック" panose="020B0600070205080204" pitchFamily="34" charset="-128"/>
              </a:rPr>
              <a:t>S forms </a:t>
            </a:r>
            <a:r>
              <a:rPr lang="en-AU" altLang="zh-CN" b="1" dirty="0" smtClean="0">
                <a:ea typeface="ＭＳ Ｐゴシック" panose="020B0600070205080204" pitchFamily="34" charset="-128"/>
              </a:rPr>
              <a:t>internal state</a:t>
            </a:r>
            <a:r>
              <a:rPr lang="en-AU" altLang="zh-CN" dirty="0" smtClean="0">
                <a:ea typeface="ＭＳ Ｐゴシック" panose="020B0600070205080204" pitchFamily="34" charset="-128"/>
              </a:rPr>
              <a:t> of the cipher </a:t>
            </a:r>
            <a:endParaRPr lang="en-AU" altLang="zh-CN" dirty="0" smtClean="0">
              <a:ea typeface="ＭＳ Ｐゴシック" panose="020B0600070205080204" pitchFamily="34" charset="-128"/>
            </a:endParaRPr>
          </a:p>
          <a:p>
            <a:pPr eaLnBrk="1" hangingPunct="1">
              <a:lnSpc>
                <a:spcPct val="90000"/>
              </a:lnSpc>
            </a:pPr>
            <a:endParaRPr lang="en-AU" altLang="zh-CN" sz="2400" dirty="0" smtClean="0">
              <a:latin typeface="Courier New" panose="02070309020205020404" pitchFamily="49" charset="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ea typeface="ＭＳ Ｐゴシック" panose="020B0600070205080204" pitchFamily="34" charset="-128"/>
              </a:rPr>
              <a:t>for </a:t>
            </a:r>
            <a:r>
              <a:rPr lang="en-AU" altLang="zh-CN" sz="2400" dirty="0" err="1" smtClean="0">
                <a:latin typeface="Courier New" panose="02070309020205020404" pitchFamily="49" charset="0"/>
                <a:ea typeface="ＭＳ Ｐゴシック" panose="020B0600070205080204" pitchFamily="34" charset="-128"/>
              </a:rPr>
              <a:t>i</a:t>
            </a:r>
            <a:r>
              <a:rPr lang="en-AU" altLang="zh-CN" sz="2400" dirty="0" smtClean="0">
                <a:latin typeface="Courier New" panose="02070309020205020404" pitchFamily="49" charset="0"/>
                <a:ea typeface="ＭＳ Ｐゴシック" panose="020B0600070205080204" pitchFamily="34" charset="-128"/>
              </a:rPr>
              <a:t> = 0 to 255 do</a:t>
            </a:r>
          </a:p>
          <a:p>
            <a:pPr lvl="2" eaLnBrk="1" hangingPunct="1">
              <a:lnSpc>
                <a:spcPct val="90000"/>
              </a:lnSpc>
              <a:buFontTx/>
              <a:buNone/>
            </a:pPr>
            <a:r>
              <a:rPr lang="en-AU" altLang="zh-CN" dirty="0" smtClean="0">
                <a:latin typeface="Courier New" panose="02070309020205020404" pitchFamily="49" charset="0"/>
                <a:ea typeface="ＭＳ Ｐゴシック" panose="020B0600070205080204" pitchFamily="34" charset="-128"/>
              </a:rPr>
              <a:t>S[</a:t>
            </a:r>
            <a:r>
              <a:rPr lang="en-AU" altLang="zh-CN" dirty="0" err="1"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 </a:t>
            </a:r>
            <a:r>
              <a:rPr lang="en-AU" altLang="zh-CN" dirty="0" err="1" smtClean="0">
                <a:latin typeface="Courier New" panose="02070309020205020404" pitchFamily="49" charset="0"/>
                <a:ea typeface="ＭＳ Ｐゴシック" panose="020B0600070205080204" pitchFamily="34" charset="-128"/>
              </a:rPr>
              <a:t>i</a:t>
            </a:r>
            <a:endParaRPr lang="en-AU" altLang="zh-CN" dirty="0" smtClean="0">
              <a:latin typeface="Courier New" panose="02070309020205020404" pitchFamily="49" charset="0"/>
              <a:ea typeface="ＭＳ Ｐゴシック" panose="020B0600070205080204" pitchFamily="34" charset="-128"/>
            </a:endParaRPr>
          </a:p>
          <a:p>
            <a:pPr lvl="2" eaLnBrk="1" hangingPunct="1">
              <a:lnSpc>
                <a:spcPct val="90000"/>
              </a:lnSpc>
              <a:buFontTx/>
              <a:buNone/>
            </a:pPr>
            <a:r>
              <a:rPr lang="en-AU" altLang="zh-CN" dirty="0" smtClean="0">
                <a:latin typeface="Courier New" panose="02070309020205020404" pitchFamily="49" charset="0"/>
                <a:ea typeface="ＭＳ Ｐゴシック" panose="020B0600070205080204" pitchFamily="34" charset="-128"/>
              </a:rPr>
              <a:t>T[</a:t>
            </a:r>
            <a:r>
              <a:rPr lang="en-AU" altLang="zh-CN" dirty="0" err="1"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 K[</a:t>
            </a:r>
            <a:r>
              <a:rPr lang="en-AU" altLang="zh-CN" dirty="0" err="1"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mod </a:t>
            </a:r>
            <a:r>
              <a:rPr lang="en-AU" altLang="zh-CN" dirty="0" err="1" smtClean="0">
                <a:latin typeface="Courier New" panose="02070309020205020404" pitchFamily="49" charset="0"/>
                <a:ea typeface="ＭＳ Ｐゴシック" panose="020B0600070205080204" pitchFamily="34" charset="-128"/>
              </a:rPr>
              <a:t>keylen</a:t>
            </a:r>
            <a:r>
              <a:rPr lang="en-AU" altLang="zh-CN" dirty="0" smtClean="0">
                <a:latin typeface="Courier New" panose="02070309020205020404" pitchFamily="49" charset="0"/>
                <a:ea typeface="ＭＳ Ｐゴシック" panose="020B0600070205080204" pitchFamily="34" charset="-128"/>
              </a:rPr>
              <a:t>])</a:t>
            </a: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ea typeface="ＭＳ Ｐゴシック" panose="020B0600070205080204" pitchFamily="34" charset="-128"/>
              </a:rPr>
              <a:t>j = 0</a:t>
            </a:r>
          </a:p>
          <a:p>
            <a:pPr lvl="1" eaLnBrk="1" hangingPunct="1">
              <a:lnSpc>
                <a:spcPct val="90000"/>
              </a:lnSpc>
              <a:buFont typeface="Wingdings" panose="05000000000000000000" pitchFamily="2" charset="2"/>
              <a:buNone/>
            </a:pPr>
            <a:r>
              <a:rPr lang="en-AU" altLang="zh-CN" sz="2400" dirty="0" smtClean="0">
                <a:latin typeface="Courier New" panose="02070309020205020404" pitchFamily="49" charset="0"/>
                <a:ea typeface="ＭＳ Ｐゴシック" panose="020B0600070205080204" pitchFamily="34" charset="-128"/>
              </a:rPr>
              <a:t>for </a:t>
            </a:r>
            <a:r>
              <a:rPr lang="en-AU" altLang="zh-CN" sz="2400" dirty="0" err="1" smtClean="0">
                <a:latin typeface="Courier New" panose="02070309020205020404" pitchFamily="49" charset="0"/>
                <a:ea typeface="ＭＳ Ｐゴシック" panose="020B0600070205080204" pitchFamily="34" charset="-128"/>
              </a:rPr>
              <a:t>i</a:t>
            </a:r>
            <a:r>
              <a:rPr lang="en-AU" altLang="zh-CN" sz="2400" dirty="0" smtClean="0">
                <a:latin typeface="Courier New" panose="02070309020205020404" pitchFamily="49" charset="0"/>
                <a:ea typeface="ＭＳ Ｐゴシック" panose="020B0600070205080204" pitchFamily="34" charset="-128"/>
              </a:rPr>
              <a:t> = 0 to 255 do </a:t>
            </a:r>
          </a:p>
          <a:p>
            <a:pPr lvl="2" eaLnBrk="1" hangingPunct="1">
              <a:lnSpc>
                <a:spcPct val="90000"/>
              </a:lnSpc>
              <a:buFontTx/>
              <a:buNone/>
            </a:pPr>
            <a:r>
              <a:rPr lang="en-AU" altLang="zh-CN" dirty="0" smtClean="0">
                <a:latin typeface="Courier New" panose="02070309020205020404" pitchFamily="49" charset="0"/>
                <a:ea typeface="ＭＳ Ｐゴシック" panose="020B0600070205080204" pitchFamily="34" charset="-128"/>
              </a:rPr>
              <a:t>j = (j + S[</a:t>
            </a:r>
            <a:r>
              <a:rPr lang="en-AU" altLang="zh-CN" dirty="0" err="1"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 T[</a:t>
            </a:r>
            <a:r>
              <a:rPr lang="en-AU" altLang="zh-CN" dirty="0" err="1"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(mod 256) </a:t>
            </a:r>
          </a:p>
          <a:p>
            <a:pPr lvl="2" eaLnBrk="1" hangingPunct="1">
              <a:lnSpc>
                <a:spcPct val="90000"/>
              </a:lnSpc>
              <a:buFontTx/>
              <a:buNone/>
            </a:pPr>
            <a:r>
              <a:rPr lang="en-AU" altLang="zh-CN" dirty="0" smtClean="0">
                <a:latin typeface="Courier New" panose="02070309020205020404" pitchFamily="49" charset="0"/>
                <a:ea typeface="ＭＳ Ｐゴシック" panose="020B0600070205080204" pitchFamily="34" charset="-128"/>
              </a:rPr>
              <a:t>swap (S[</a:t>
            </a:r>
            <a:r>
              <a:rPr lang="en-AU" altLang="zh-CN" dirty="0" err="1" smtClean="0">
                <a:latin typeface="Courier New" panose="02070309020205020404" pitchFamily="49" charset="0"/>
                <a:ea typeface="ＭＳ Ｐゴシック" panose="020B0600070205080204" pitchFamily="34" charset="-128"/>
              </a:rPr>
              <a:t>i</a:t>
            </a:r>
            <a:r>
              <a:rPr lang="en-AU" altLang="zh-CN" dirty="0" smtClean="0">
                <a:latin typeface="Courier New" panose="02070309020205020404" pitchFamily="49" charset="0"/>
                <a:ea typeface="ＭＳ Ｐゴシック" panose="020B0600070205080204" pitchFamily="34" charset="-128"/>
              </a:rPr>
              <a:t>], S[j])</a:t>
            </a:r>
          </a:p>
        </p:txBody>
      </p:sp>
      <p:sp>
        <p:nvSpPr>
          <p:cNvPr id="2" name="圆角矩形 1"/>
          <p:cNvSpPr/>
          <p:nvPr/>
        </p:nvSpPr>
        <p:spPr>
          <a:xfrm>
            <a:off x="457200" y="3284984"/>
            <a:ext cx="6851104" cy="3384040"/>
          </a:xfrm>
          <a:prstGeom prst="roundRect">
            <a:avLst/>
          </a:prstGeom>
          <a:noFill/>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71183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RC4 Encryption</a:t>
            </a:r>
          </a:p>
        </p:txBody>
      </p:sp>
      <p:sp>
        <p:nvSpPr>
          <p:cNvPr id="67587" name="Rectangle 3"/>
          <p:cNvSpPr>
            <a:spLocks noGrp="1" noChangeArrowheads="1"/>
          </p:cNvSpPr>
          <p:nvPr>
            <p:ph type="body" idx="1"/>
          </p:nvPr>
        </p:nvSpPr>
        <p:spPr/>
        <p:txBody>
          <a:bodyPr>
            <a:normAutofit lnSpcReduction="10000"/>
          </a:bodyPr>
          <a:lstStyle/>
          <a:p>
            <a:pPr eaLnBrk="1" hangingPunct="1">
              <a:lnSpc>
                <a:spcPct val="90000"/>
              </a:lnSpc>
            </a:pPr>
            <a:r>
              <a:rPr lang="en-AU" altLang="zh-CN" dirty="0" smtClean="0">
                <a:ea typeface="ＭＳ Ｐゴシック" panose="020B0600070205080204" pitchFamily="34" charset="-128"/>
              </a:rPr>
              <a:t>encryption continues shuffling array values</a:t>
            </a:r>
          </a:p>
          <a:p>
            <a:pPr eaLnBrk="1" hangingPunct="1">
              <a:lnSpc>
                <a:spcPct val="90000"/>
              </a:lnSpc>
            </a:pPr>
            <a:r>
              <a:rPr lang="en-AU" altLang="zh-CN" dirty="0" smtClean="0">
                <a:ea typeface="ＭＳ Ｐゴシック" panose="020B0600070205080204" pitchFamily="34" charset="-128"/>
              </a:rPr>
              <a:t>sum of shuffled pair selects "stream key" value from permutation</a:t>
            </a:r>
          </a:p>
          <a:p>
            <a:pPr eaLnBrk="1" hangingPunct="1">
              <a:lnSpc>
                <a:spcPct val="90000"/>
              </a:lnSpc>
            </a:pPr>
            <a:r>
              <a:rPr lang="en-AU" altLang="zh-CN" dirty="0" smtClean="0">
                <a:ea typeface="ＭＳ Ｐゴシック" panose="020B0600070205080204" pitchFamily="34" charset="-128"/>
              </a:rPr>
              <a:t>XOR S[t] with next byte of message to </a:t>
            </a:r>
            <a:r>
              <a:rPr lang="en-AU" altLang="zh-CN" dirty="0" smtClean="0">
                <a:ea typeface="ＭＳ Ｐゴシック" panose="020B0600070205080204" pitchFamily="34" charset="-128"/>
              </a:rPr>
              <a:t>en/decrypt</a:t>
            </a:r>
          </a:p>
          <a:p>
            <a:pPr eaLnBrk="1" hangingPunct="1">
              <a:lnSpc>
                <a:spcPct val="90000"/>
              </a:lnSpc>
            </a:pPr>
            <a:endParaRPr lang="en-AU" altLang="zh-CN" sz="2800" dirty="0" smtClean="0">
              <a:ea typeface="ＭＳ Ｐゴシック" panose="020B0600070205080204" pitchFamily="34" charset="-128"/>
            </a:endParaRPr>
          </a:p>
          <a:p>
            <a:pPr lvl="1" eaLnBrk="1" hangingPunct="1">
              <a:lnSpc>
                <a:spcPct val="90000"/>
              </a:lnSpc>
              <a:buFont typeface="Wingdings" panose="05000000000000000000" pitchFamily="2" charset="2"/>
              <a:buNone/>
            </a:pPr>
            <a:r>
              <a:rPr lang="en-AU" altLang="zh-CN" sz="2000" dirty="0" err="1"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 j = 0 </a:t>
            </a:r>
          </a:p>
          <a:p>
            <a:pPr lvl="1" eaLnBrk="1" hangingPunct="1">
              <a:lnSpc>
                <a:spcPct val="90000"/>
              </a:lnSpc>
              <a:buFont typeface="Wingdings" panose="05000000000000000000" pitchFamily="2" charset="2"/>
              <a:buNone/>
            </a:pPr>
            <a:r>
              <a:rPr lang="en-AU" altLang="zh-CN" sz="2000" dirty="0" smtClean="0">
                <a:latin typeface="Courier New" panose="02070309020205020404" pitchFamily="49" charset="0"/>
                <a:ea typeface="ＭＳ Ｐゴシック" panose="020B0600070205080204" pitchFamily="34" charset="-128"/>
              </a:rPr>
              <a:t>for each message byte </a:t>
            </a:r>
            <a:r>
              <a:rPr lang="en-AU" altLang="zh-CN" sz="2000" dirty="0" err="1" smtClean="0">
                <a:latin typeface="Courier New" panose="02070309020205020404" pitchFamily="49" charset="0"/>
                <a:ea typeface="ＭＳ Ｐゴシック" panose="020B0600070205080204" pitchFamily="34" charset="-128"/>
              </a:rPr>
              <a:t>M</a:t>
            </a:r>
            <a:r>
              <a:rPr lang="en-AU" altLang="zh-CN" sz="2000" baseline="-25000" dirty="0" err="1" smtClean="0">
                <a:latin typeface="Courier New" panose="02070309020205020404" pitchFamily="49" charset="0"/>
                <a:ea typeface="ＭＳ Ｐゴシック" panose="020B0600070205080204" pitchFamily="34" charset="-128"/>
              </a:rPr>
              <a:t>i</a:t>
            </a:r>
            <a:endParaRPr lang="en-AU" altLang="zh-CN" sz="2000" baseline="-25000" dirty="0" smtClean="0">
              <a:latin typeface="Courier New" panose="02070309020205020404" pitchFamily="49" charset="0"/>
              <a:ea typeface="ＭＳ Ｐゴシック" panose="020B0600070205080204" pitchFamily="34" charset="-128"/>
            </a:endParaRPr>
          </a:p>
          <a:p>
            <a:pPr lvl="2" eaLnBrk="1" hangingPunct="1">
              <a:lnSpc>
                <a:spcPct val="90000"/>
              </a:lnSpc>
              <a:buFontTx/>
              <a:buNone/>
            </a:pPr>
            <a:r>
              <a:rPr lang="en-AU" altLang="zh-CN" sz="2000" dirty="0" err="1"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 (</a:t>
            </a:r>
            <a:r>
              <a:rPr lang="en-AU" altLang="zh-CN" sz="2000" dirty="0" err="1"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+ 1) (mod 256)</a:t>
            </a:r>
          </a:p>
          <a:p>
            <a:pPr lvl="2" eaLnBrk="1" hangingPunct="1">
              <a:lnSpc>
                <a:spcPct val="90000"/>
              </a:lnSpc>
              <a:buFontTx/>
              <a:buNone/>
            </a:pPr>
            <a:r>
              <a:rPr lang="en-AU" altLang="zh-CN" sz="2000" dirty="0" smtClean="0">
                <a:latin typeface="Courier New" panose="02070309020205020404" pitchFamily="49" charset="0"/>
                <a:ea typeface="ＭＳ Ｐゴシック" panose="020B0600070205080204" pitchFamily="34" charset="-128"/>
              </a:rPr>
              <a:t>j = (j + S[</a:t>
            </a:r>
            <a:r>
              <a:rPr lang="en-AU" altLang="zh-CN" sz="2000" dirty="0" err="1"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(mod 256)</a:t>
            </a:r>
          </a:p>
          <a:p>
            <a:pPr lvl="2" eaLnBrk="1" hangingPunct="1">
              <a:lnSpc>
                <a:spcPct val="90000"/>
              </a:lnSpc>
              <a:buFontTx/>
              <a:buNone/>
            </a:pPr>
            <a:r>
              <a:rPr lang="en-AU" altLang="zh-CN" sz="2000" dirty="0" smtClean="0">
                <a:latin typeface="Courier New" panose="02070309020205020404" pitchFamily="49" charset="0"/>
                <a:ea typeface="ＭＳ Ｐゴシック" panose="020B0600070205080204" pitchFamily="34" charset="-128"/>
              </a:rPr>
              <a:t>swap(S[</a:t>
            </a:r>
            <a:r>
              <a:rPr lang="en-AU" altLang="zh-CN" sz="2000" dirty="0" err="1"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S[j])</a:t>
            </a:r>
          </a:p>
          <a:p>
            <a:pPr lvl="2" eaLnBrk="1" hangingPunct="1">
              <a:lnSpc>
                <a:spcPct val="90000"/>
              </a:lnSpc>
              <a:buFontTx/>
              <a:buNone/>
            </a:pPr>
            <a:r>
              <a:rPr lang="en-AU" altLang="zh-CN" sz="2000" dirty="0" smtClean="0">
                <a:latin typeface="Courier New" panose="02070309020205020404" pitchFamily="49" charset="0"/>
                <a:ea typeface="ＭＳ Ｐゴシック" panose="020B0600070205080204" pitchFamily="34" charset="-128"/>
              </a:rPr>
              <a:t>t = (S[</a:t>
            </a:r>
            <a:r>
              <a:rPr lang="en-AU" altLang="zh-CN" sz="2000" dirty="0" err="1"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 S[j]) (mod 256) </a:t>
            </a:r>
          </a:p>
          <a:p>
            <a:pPr lvl="2" eaLnBrk="1" hangingPunct="1">
              <a:lnSpc>
                <a:spcPct val="90000"/>
              </a:lnSpc>
              <a:buFontTx/>
              <a:buNone/>
            </a:pPr>
            <a:r>
              <a:rPr lang="en-AU" altLang="zh-CN" sz="2000" dirty="0" smtClean="0">
                <a:latin typeface="Courier New" panose="02070309020205020404" pitchFamily="49" charset="0"/>
                <a:ea typeface="ＭＳ Ｐゴシック" panose="020B0600070205080204" pitchFamily="34" charset="-128"/>
              </a:rPr>
              <a:t>C</a:t>
            </a:r>
            <a:r>
              <a:rPr lang="en-AU" altLang="zh-CN" sz="2000" baseline="-25000" dirty="0"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 </a:t>
            </a:r>
            <a:r>
              <a:rPr lang="en-AU" altLang="zh-CN" sz="2000" dirty="0" err="1" smtClean="0">
                <a:latin typeface="Courier New" panose="02070309020205020404" pitchFamily="49" charset="0"/>
                <a:ea typeface="ＭＳ Ｐゴシック" panose="020B0600070205080204" pitchFamily="34" charset="-128"/>
              </a:rPr>
              <a:t>M</a:t>
            </a:r>
            <a:r>
              <a:rPr lang="en-AU" altLang="zh-CN" sz="2000" baseline="-25000" dirty="0" err="1" smtClean="0">
                <a:latin typeface="Courier New" panose="02070309020205020404" pitchFamily="49" charset="0"/>
                <a:ea typeface="ＭＳ Ｐゴシック" panose="020B0600070205080204" pitchFamily="34" charset="-128"/>
              </a:rPr>
              <a:t>i</a:t>
            </a:r>
            <a:r>
              <a:rPr lang="en-AU" altLang="zh-CN" sz="2000" dirty="0" smtClean="0">
                <a:latin typeface="Courier New" panose="02070309020205020404" pitchFamily="49" charset="0"/>
                <a:ea typeface="ＭＳ Ｐゴシック" panose="020B0600070205080204" pitchFamily="34" charset="-128"/>
              </a:rPr>
              <a:t> XOR S[t]</a:t>
            </a:r>
            <a:endParaRPr lang="en-AU" altLang="zh-CN" sz="2000" dirty="0" smtClean="0">
              <a:ea typeface="ＭＳ Ｐゴシック" panose="020B0600070205080204" pitchFamily="34" charset="-128"/>
            </a:endParaRPr>
          </a:p>
        </p:txBody>
      </p:sp>
      <p:sp>
        <p:nvSpPr>
          <p:cNvPr id="4" name="圆角矩形 3"/>
          <p:cNvSpPr/>
          <p:nvPr/>
        </p:nvSpPr>
        <p:spPr>
          <a:xfrm>
            <a:off x="457200" y="4005064"/>
            <a:ext cx="5122912" cy="2663960"/>
          </a:xfrm>
          <a:prstGeom prst="roundRect">
            <a:avLst/>
          </a:prstGeom>
          <a:noFill/>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5771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nchor="t">
            <a:noAutofit/>
          </a:bodyPr>
          <a:lstStyle/>
          <a:p>
            <a:pPr algn="l"/>
            <a:r>
              <a:rPr lang="en-US" sz="4800" dirty="0" smtClean="0">
                <a:solidFill>
                  <a:schemeClr val="tx1">
                    <a:lumMod val="75000"/>
                    <a:lumOff val="25000"/>
                  </a:schemeClr>
                </a:solidFill>
              </a:rPr>
              <a:t/>
            </a:r>
            <a:br>
              <a:rPr lang="en-US" sz="4800" dirty="0" smtClean="0">
                <a:solidFill>
                  <a:schemeClr val="tx1">
                    <a:lumMod val="75000"/>
                    <a:lumOff val="25000"/>
                  </a:schemeClr>
                </a:solidFill>
              </a:rPr>
            </a:br>
            <a:r>
              <a:rPr lang="en-US" sz="4800" dirty="0" smtClean="0">
                <a:solidFill>
                  <a:schemeClr val="tx1">
                    <a:lumMod val="75000"/>
                    <a:lumOff val="25000"/>
                  </a:schemeClr>
                </a:solidFill>
              </a:rPr>
              <a:t>The </a:t>
            </a:r>
            <a:r>
              <a:rPr lang="en-US" sz="4800" dirty="0">
                <a:solidFill>
                  <a:schemeClr val="tx1">
                    <a:lumMod val="75000"/>
                    <a:lumOff val="25000"/>
                  </a:schemeClr>
                </a:solidFill>
              </a:rPr>
              <a:t>One Time Pad</a:t>
            </a:r>
          </a:p>
        </p:txBody>
      </p:sp>
      <p:sp>
        <p:nvSpPr>
          <p:cNvPr id="7" name="Text Placeholder 6"/>
          <p:cNvSpPr>
            <a:spLocks noGrp="1"/>
          </p:cNvSpPr>
          <p:nvPr>
            <p:ph type="body" idx="1"/>
          </p:nvPr>
        </p:nvSpPr>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700280" y="1400490"/>
              <a:ext cx="360" cy="360"/>
            </p14:xfrm>
          </p:contentPart>
        </mc:Choice>
        <mc:Fallback xmlns="">
          <p:pic>
            <p:nvPicPr>
              <p:cNvPr id="2" name="Ink 1"/>
              <p:cNvPicPr/>
              <p:nvPr/>
            </p:nvPicPr>
            <p:blipFill>
              <a:blip r:embed="rId4"/>
              <a:stretch>
                <a:fillRect/>
              </a:stretch>
            </p:blipFill>
            <p:spPr>
              <a:xfrm>
                <a:off x="1690920" y="1391130"/>
                <a:ext cx="19080" cy="19080"/>
              </a:xfrm>
              <a:prstGeom prst="rect">
                <a:avLst/>
              </a:prstGeom>
            </p:spPr>
          </p:pic>
        </mc:Fallback>
      </mc:AlternateContent>
    </p:spTree>
    <p:extLst>
      <p:ext uri="{BB962C8B-B14F-4D97-AF65-F5344CB8AC3E}">
        <p14:creationId xmlns:p14="http://schemas.microsoft.com/office/powerpoint/2010/main" val="2741404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2" y="46584"/>
            <a:ext cx="9180512" cy="6766792"/>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640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RC4 Security</a:t>
            </a:r>
          </a:p>
        </p:txBody>
      </p:sp>
      <p:sp>
        <p:nvSpPr>
          <p:cNvPr id="69635" name="Rectangle 3"/>
          <p:cNvSpPr>
            <a:spLocks noGrp="1" noChangeArrowheads="1"/>
          </p:cNvSpPr>
          <p:nvPr>
            <p:ph idx="1"/>
          </p:nvPr>
        </p:nvSpPr>
        <p:spPr/>
        <p:txBody>
          <a:bodyPr/>
          <a:lstStyle/>
          <a:p>
            <a:pPr>
              <a:defRPr/>
            </a:pPr>
            <a:r>
              <a:rPr lang="en-AU" dirty="0">
                <a:ea typeface="ＭＳ Ｐゴシック" pitchFamily="-107" charset="-128"/>
                <a:cs typeface="ＭＳ Ｐゴシック" pitchFamily="-107" charset="-128"/>
              </a:rPr>
              <a:t>claimed secure against known attacks</a:t>
            </a:r>
          </a:p>
          <a:p>
            <a:pPr lvl="1">
              <a:defRPr/>
            </a:pPr>
            <a:r>
              <a:rPr lang="en-AU" dirty="0"/>
              <a:t>have some analyses, none practical </a:t>
            </a:r>
          </a:p>
          <a:p>
            <a:pPr>
              <a:defRPr/>
            </a:pPr>
            <a:r>
              <a:rPr lang="en-AU" dirty="0">
                <a:ea typeface="ＭＳ Ｐゴシック" pitchFamily="-107" charset="-128"/>
                <a:cs typeface="ＭＳ Ｐゴシック" pitchFamily="-107" charset="-128"/>
              </a:rPr>
              <a:t>result is very non-linear </a:t>
            </a:r>
          </a:p>
          <a:p>
            <a:pPr>
              <a:defRPr/>
            </a:pPr>
            <a:endParaRPr lang="en-AU" dirty="0" smtClean="0">
              <a:ea typeface="ＭＳ Ｐゴシック" pitchFamily="-107" charset="-128"/>
              <a:cs typeface="ＭＳ Ｐゴシック" pitchFamily="-107" charset="-128"/>
            </a:endParaRPr>
          </a:p>
          <a:p>
            <a:pPr>
              <a:defRPr/>
            </a:pPr>
            <a:r>
              <a:rPr lang="en-AU" dirty="0" smtClean="0">
                <a:ea typeface="ＭＳ Ｐゴシック" pitchFamily="-107" charset="-128"/>
                <a:cs typeface="ＭＳ Ｐゴシック" pitchFamily="-107" charset="-128"/>
              </a:rPr>
              <a:t>since </a:t>
            </a:r>
            <a:r>
              <a:rPr lang="en-AU" dirty="0">
                <a:ea typeface="ＭＳ Ｐゴシック" pitchFamily="-107" charset="-128"/>
                <a:cs typeface="ＭＳ Ｐゴシック" pitchFamily="-107" charset="-128"/>
              </a:rPr>
              <a:t>RC4 is a stream cipher, must </a:t>
            </a:r>
            <a:r>
              <a:rPr lang="en-AU" b="1" dirty="0">
                <a:ea typeface="ＭＳ Ｐゴシック" pitchFamily="-107" charset="-128"/>
                <a:cs typeface="ＭＳ Ｐゴシック" pitchFamily="-107" charset="-128"/>
              </a:rPr>
              <a:t>never reuse a </a:t>
            </a:r>
            <a:r>
              <a:rPr lang="en-AU" b="1" dirty="0" smtClean="0">
                <a:ea typeface="ＭＳ Ｐゴシック" pitchFamily="-107" charset="-128"/>
                <a:cs typeface="ＭＳ Ｐゴシック" pitchFamily="-107" charset="-128"/>
              </a:rPr>
              <a:t>key</a:t>
            </a:r>
            <a:endParaRPr lang="en-AU" dirty="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193837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solidFill>
                  <a:schemeClr val="tx1">
                    <a:lumMod val="75000"/>
                    <a:lumOff val="25000"/>
                  </a:schemeClr>
                </a:solidFill>
              </a:rPr>
              <a:t>Attacks on OTP and stream </a:t>
            </a:r>
            <a:r>
              <a:rPr lang="en-US" altLang="zh-CN" dirty="0" smtClean="0">
                <a:solidFill>
                  <a:schemeClr val="tx1">
                    <a:lumMod val="75000"/>
                    <a:lumOff val="25000"/>
                  </a:schemeClr>
                </a:solidFill>
              </a:rPr>
              <a:t>ciphers</a:t>
            </a:r>
            <a:endParaRPr lang="zh-CN" altLang="en-US" dirty="0"/>
          </a:p>
        </p:txBody>
      </p:sp>
      <p:sp>
        <p:nvSpPr>
          <p:cNvPr id="4" name="Text Placeholder 3"/>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9832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67744" y="2578224"/>
            <a:ext cx="3352800" cy="1066800"/>
          </a:xfrm>
          <a:prstGeom prst="round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92" name="Rectangle 2"/>
          <p:cNvSpPr>
            <a:spLocks noGrp="1" noChangeArrowheads="1"/>
          </p:cNvSpPr>
          <p:nvPr>
            <p:ph type="title"/>
          </p:nvPr>
        </p:nvSpPr>
        <p:spPr/>
        <p:txBody>
          <a:bodyPr>
            <a:normAutofit fontScale="90000"/>
          </a:bodyPr>
          <a:lstStyle/>
          <a:p>
            <a:pPr eaLnBrk="1" hangingPunct="1"/>
            <a:r>
              <a:rPr lang="en-US" dirty="0" smtClean="0"/>
              <a:t>Attack 1:    </a:t>
            </a:r>
            <a:r>
              <a:rPr lang="en-US" b="1" dirty="0" smtClean="0"/>
              <a:t>two time </a:t>
            </a:r>
            <a:r>
              <a:rPr lang="en-US" dirty="0" smtClean="0"/>
              <a:t>pad is insecure !!</a:t>
            </a:r>
          </a:p>
        </p:txBody>
      </p:sp>
      <p:sp>
        <p:nvSpPr>
          <p:cNvPr id="35843" name="Rectangle 3"/>
          <p:cNvSpPr>
            <a:spLocks noGrp="1" noChangeArrowheads="1"/>
          </p:cNvSpPr>
          <p:nvPr>
            <p:ph type="body" idx="1"/>
          </p:nvPr>
        </p:nvSpPr>
        <p:spPr>
          <a:xfrm>
            <a:off x="381000" y="1828800"/>
            <a:ext cx="8534400" cy="4171950"/>
          </a:xfrm>
        </p:spPr>
        <p:txBody>
          <a:bodyPr>
            <a:noAutofit/>
          </a:bodyPr>
          <a:lstStyle/>
          <a:p>
            <a:pPr marL="0" indent="0">
              <a:buNone/>
            </a:pPr>
            <a:r>
              <a:rPr lang="en-US" dirty="0" smtClean="0"/>
              <a:t>Never use stream cipher key more than once !!</a:t>
            </a:r>
          </a:p>
          <a:p>
            <a:pPr marL="0" indent="0">
              <a:lnSpc>
                <a:spcPct val="140000"/>
              </a:lnSpc>
              <a:buNone/>
            </a:pPr>
            <a:r>
              <a:rPr lang="en-US" dirty="0" smtClean="0"/>
              <a:t>		</a:t>
            </a:r>
            <a:r>
              <a:rPr lang="en-US" altLang="zh-CN" dirty="0"/>
              <a:t>C</a:t>
            </a:r>
            <a:r>
              <a:rPr lang="en-US" b="0" baseline="-25000" dirty="0" smtClean="0"/>
              <a:t>1</a:t>
            </a:r>
            <a:r>
              <a:rPr lang="en-US" b="0" dirty="0" smtClean="0"/>
              <a:t>  </a:t>
            </a:r>
            <a:r>
              <a:rPr lang="en-US" b="0" dirty="0" smtClean="0">
                <a:sym typeface="Symbol" pitchFamily="18" charset="2"/>
              </a:rPr>
              <a:t>  m</a:t>
            </a:r>
            <a:r>
              <a:rPr lang="en-US" b="0" baseline="-25000" dirty="0" smtClean="0">
                <a:sym typeface="Symbol" pitchFamily="18" charset="2"/>
              </a:rPr>
              <a:t>1</a:t>
            </a:r>
            <a:r>
              <a:rPr lang="en-US" b="0" dirty="0" smtClean="0">
                <a:sym typeface="Symbol" pitchFamily="18" charset="2"/>
              </a:rPr>
              <a:t>    PRG(k)</a:t>
            </a:r>
          </a:p>
          <a:p>
            <a:pPr lvl="1" eaLnBrk="1" hangingPunct="1">
              <a:buFont typeface="Times" pitchFamily="18" charset="0"/>
              <a:buNone/>
            </a:pPr>
            <a:r>
              <a:rPr lang="en-US" dirty="0" smtClean="0">
                <a:sym typeface="Symbol" pitchFamily="18" charset="2"/>
              </a:rPr>
              <a:t>			</a:t>
            </a:r>
            <a:r>
              <a:rPr lang="en-US" dirty="0" smtClean="0"/>
              <a:t>C</a:t>
            </a:r>
            <a:r>
              <a:rPr lang="en-US" baseline="-25000" dirty="0" smtClean="0"/>
              <a:t>2</a:t>
            </a:r>
            <a:r>
              <a:rPr lang="en-US" dirty="0" smtClean="0"/>
              <a:t>  </a:t>
            </a:r>
            <a:r>
              <a:rPr lang="en-US" dirty="0" smtClean="0">
                <a:sym typeface="Symbol" pitchFamily="18" charset="2"/>
              </a:rPr>
              <a:t>  m</a:t>
            </a:r>
            <a:r>
              <a:rPr lang="en-US" baseline="-25000" dirty="0" smtClean="0">
                <a:sym typeface="Symbol" pitchFamily="18" charset="2"/>
              </a:rPr>
              <a:t>2</a:t>
            </a:r>
            <a:r>
              <a:rPr lang="en-US" dirty="0" smtClean="0">
                <a:sym typeface="Symbol" pitchFamily="18" charset="2"/>
              </a:rPr>
              <a:t>    PRG(k)</a:t>
            </a:r>
          </a:p>
          <a:p>
            <a:pPr lvl="1" eaLnBrk="1" hangingPunct="1">
              <a:lnSpc>
                <a:spcPct val="140000"/>
              </a:lnSpc>
              <a:spcBef>
                <a:spcPct val="80000"/>
              </a:spcBef>
              <a:buFont typeface="Times" pitchFamily="18" charset="0"/>
              <a:buNone/>
            </a:pPr>
            <a:r>
              <a:rPr lang="en-US" dirty="0" smtClean="0">
                <a:sym typeface="Symbol" pitchFamily="18" charset="2"/>
              </a:rPr>
              <a:t>Eavesdropper does:</a:t>
            </a:r>
          </a:p>
          <a:p>
            <a:pPr lvl="1" eaLnBrk="1" hangingPunct="1">
              <a:lnSpc>
                <a:spcPct val="120000"/>
              </a:lnSpc>
              <a:buFont typeface="Times" pitchFamily="18" charset="0"/>
              <a:buNone/>
            </a:pPr>
            <a:r>
              <a:rPr lang="en-US" dirty="0" smtClean="0">
                <a:sym typeface="Symbol" pitchFamily="18" charset="2"/>
              </a:rPr>
              <a:t>			C</a:t>
            </a:r>
            <a:r>
              <a:rPr lang="en-US" baseline="-25000" dirty="0" smtClean="0">
                <a:sym typeface="Symbol" pitchFamily="18" charset="2"/>
              </a:rPr>
              <a:t>1 </a:t>
            </a:r>
            <a:r>
              <a:rPr lang="en-US" dirty="0" smtClean="0">
                <a:sym typeface="Symbol" pitchFamily="18" charset="2"/>
              </a:rPr>
              <a:t>   C</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p>
          <a:p>
            <a:pPr lvl="1" eaLnBrk="1" hangingPunct="1">
              <a:lnSpc>
                <a:spcPct val="120000"/>
              </a:lnSpc>
              <a:buFont typeface="Times" pitchFamily="18" charset="0"/>
              <a:buNone/>
            </a:pPr>
            <a:endParaRPr lang="en-US" baseline="-25000" dirty="0" smtClean="0">
              <a:sym typeface="Symbol" pitchFamily="18" charset="2"/>
            </a:endParaRPr>
          </a:p>
          <a:p>
            <a:pPr lvl="1" eaLnBrk="1" hangingPunct="1">
              <a:lnSpc>
                <a:spcPct val="120000"/>
              </a:lnSpc>
              <a:buFont typeface="Times" pitchFamily="18" charset="0"/>
              <a:buNone/>
            </a:pPr>
            <a:r>
              <a:rPr lang="en-US" dirty="0" smtClean="0">
                <a:sym typeface="Symbol" pitchFamily="18" charset="2"/>
              </a:rPr>
              <a:t>Enough redundancy in English and ASCII encoding that: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       </a:t>
            </a:r>
            <a:r>
              <a:rPr lang="en-US" b="1" dirty="0" smtClean="0">
                <a:sym typeface="Symbol" pitchFamily="18" charset="2"/>
              </a:rPr>
              <a:t></a:t>
            </a:r>
            <a:r>
              <a:rPr lang="en-US" dirty="0" smtClean="0">
                <a:sym typeface="Symbol" pitchFamily="18" charset="2"/>
              </a:rPr>
              <a:t>      m</a:t>
            </a:r>
            <a:r>
              <a:rPr lang="en-US" baseline="-25000" dirty="0" smtClean="0">
                <a:sym typeface="Symbol" pitchFamily="18" charset="2"/>
              </a:rPr>
              <a:t>1</a:t>
            </a:r>
            <a:r>
              <a:rPr lang="en-US" dirty="0" smtClean="0">
                <a:sym typeface="Symbol" pitchFamily="18" charset="2"/>
              </a:rPr>
              <a:t> ,  m</a:t>
            </a:r>
            <a:r>
              <a:rPr lang="en-US" baseline="-25000" dirty="0" smtClean="0">
                <a:sym typeface="Symbol" pitchFamily="18" charset="2"/>
              </a:rPr>
              <a:t>2</a:t>
            </a:r>
            <a:endParaRPr lang="en-US" dirty="0" smtClean="0">
              <a:sym typeface="Symbol" pitchFamily="18" charset="2"/>
            </a:endParaRPr>
          </a:p>
        </p:txBody>
      </p:sp>
      <p:sp>
        <p:nvSpPr>
          <p:cNvPr id="3" name="Rectangle 2"/>
          <p:cNvSpPr/>
          <p:nvPr/>
        </p:nvSpPr>
        <p:spPr>
          <a:xfrm>
            <a:off x="4495800" y="4114800"/>
            <a:ext cx="15240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93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4" end="4"/>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examples</a:t>
            </a:r>
            <a:endParaRPr lang="en-US" dirty="0"/>
          </a:p>
        </p:txBody>
      </p:sp>
      <p:sp>
        <p:nvSpPr>
          <p:cNvPr id="3" name="Content Placeholder 2"/>
          <p:cNvSpPr>
            <a:spLocks noGrp="1"/>
          </p:cNvSpPr>
          <p:nvPr>
            <p:ph idx="1"/>
          </p:nvPr>
        </p:nvSpPr>
        <p:spPr/>
        <p:txBody>
          <a:bodyPr/>
          <a:lstStyle/>
          <a:p>
            <a:r>
              <a:rPr lang="en-US" dirty="0" smtClean="0"/>
              <a:t>Project </a:t>
            </a:r>
            <a:r>
              <a:rPr lang="en-US" dirty="0" err="1" smtClean="0"/>
              <a:t>Venona</a:t>
            </a:r>
            <a:endParaRPr lang="en-US" dirty="0" smtClean="0"/>
          </a:p>
          <a:p>
            <a:endParaRPr lang="en-US" dirty="0"/>
          </a:p>
          <a:p>
            <a:r>
              <a:rPr lang="en-US" dirty="0" smtClean="0"/>
              <a:t>MS-PPTP   (windows NT):</a:t>
            </a:r>
          </a:p>
          <a:p>
            <a:endParaRPr lang="en-US" dirty="0"/>
          </a:p>
          <a:p>
            <a:endParaRPr lang="en-US" dirty="0"/>
          </a:p>
        </p:txBody>
      </p:sp>
      <p:pic>
        <p:nvPicPr>
          <p:cNvPr id="4" name="Picture 3"/>
          <p:cNvPicPr>
            <a:picLocks noChangeAspect="1"/>
          </p:cNvPicPr>
          <p:nvPr/>
        </p:nvPicPr>
        <p:blipFill>
          <a:blip r:embed="rId3"/>
          <a:stretch>
            <a:fillRect/>
          </a:stretch>
        </p:blipFill>
        <p:spPr>
          <a:xfrm flipH="1">
            <a:off x="6858000" y="3505201"/>
            <a:ext cx="1295400" cy="1308485"/>
          </a:xfrm>
          <a:prstGeom prst="rect">
            <a:avLst/>
          </a:prstGeom>
        </p:spPr>
      </p:pic>
      <p:pic>
        <p:nvPicPr>
          <p:cNvPr id="5" name="Picture 4"/>
          <p:cNvPicPr>
            <a:picLocks noChangeAspect="1"/>
          </p:cNvPicPr>
          <p:nvPr/>
        </p:nvPicPr>
        <p:blipFill>
          <a:blip r:embed="rId4"/>
          <a:stretch>
            <a:fillRect/>
          </a:stretch>
        </p:blipFill>
        <p:spPr>
          <a:xfrm flipH="1">
            <a:off x="914401" y="3657600"/>
            <a:ext cx="1076739" cy="990600"/>
          </a:xfrm>
          <a:prstGeom prst="rect">
            <a:avLst/>
          </a:prstGeom>
        </p:spPr>
      </p:pic>
      <p:sp>
        <p:nvSpPr>
          <p:cNvPr id="6" name="TextBox 5"/>
          <p:cNvSpPr txBox="1"/>
          <p:nvPr/>
        </p:nvSpPr>
        <p:spPr>
          <a:xfrm>
            <a:off x="762000" y="3733801"/>
            <a:ext cx="338554" cy="461665"/>
          </a:xfrm>
          <a:prstGeom prst="rect">
            <a:avLst/>
          </a:prstGeom>
          <a:noFill/>
        </p:spPr>
        <p:txBody>
          <a:bodyPr wrap="none" rtlCol="0">
            <a:spAutoFit/>
          </a:bodyPr>
          <a:lstStyle/>
          <a:p>
            <a:r>
              <a:rPr lang="en-US" sz="2400" dirty="0"/>
              <a:t>k</a:t>
            </a:r>
          </a:p>
        </p:txBody>
      </p:sp>
      <p:sp>
        <p:nvSpPr>
          <p:cNvPr id="7" name="TextBox 6"/>
          <p:cNvSpPr txBox="1"/>
          <p:nvPr/>
        </p:nvSpPr>
        <p:spPr>
          <a:xfrm>
            <a:off x="8153400" y="3729336"/>
            <a:ext cx="338554" cy="461665"/>
          </a:xfrm>
          <a:prstGeom prst="rect">
            <a:avLst/>
          </a:prstGeom>
          <a:noFill/>
        </p:spPr>
        <p:txBody>
          <a:bodyPr wrap="none" rtlCol="0">
            <a:spAutoFit/>
          </a:bodyPr>
          <a:lstStyle/>
          <a:p>
            <a:r>
              <a:rPr lang="en-US" sz="2400" dirty="0"/>
              <a:t>k</a:t>
            </a:r>
          </a:p>
        </p:txBody>
      </p:sp>
      <p:sp>
        <p:nvSpPr>
          <p:cNvPr id="8" name="TextBox 7"/>
          <p:cNvSpPr txBox="1"/>
          <p:nvPr/>
        </p:nvSpPr>
        <p:spPr>
          <a:xfrm>
            <a:off x="2221861" y="5562600"/>
            <a:ext cx="5351337" cy="400110"/>
          </a:xfrm>
          <a:prstGeom prst="rect">
            <a:avLst/>
          </a:prstGeom>
          <a:noFill/>
        </p:spPr>
        <p:txBody>
          <a:bodyPr wrap="none" rtlCol="0">
            <a:spAutoFit/>
          </a:bodyPr>
          <a:lstStyle/>
          <a:p>
            <a:r>
              <a:rPr lang="en-US" sz="2000" dirty="0"/>
              <a:t>Need different keys for    C</a:t>
            </a:r>
            <a:r>
              <a:rPr lang="en-US" sz="2000" dirty="0">
                <a:sym typeface="Wingdings"/>
              </a:rPr>
              <a:t>⟶</a:t>
            </a:r>
            <a:r>
              <a:rPr lang="en-US" sz="2000" dirty="0"/>
              <a:t>S    and    S</a:t>
            </a:r>
            <a:r>
              <a:rPr lang="en-US" sz="2000" dirty="0">
                <a:sym typeface="Wingdings"/>
              </a:rPr>
              <a:t>⟶C</a:t>
            </a:r>
            <a:endParaRPr lang="en-US" sz="2000" dirty="0"/>
          </a:p>
        </p:txBody>
      </p:sp>
      <mc:AlternateContent xmlns:mc="http://schemas.openxmlformats.org/markup-compatibility/2006">
        <mc:Choice xmlns:p14="http://schemas.microsoft.com/office/powerpoint/2010/main" Requires="p14">
          <p:contentPart p14:bwMode="auto" r:id="rId5">
            <p14:nvContentPartPr>
              <p14:cNvPr id="9" name="Ink 8"/>
              <p14:cNvContentPartPr/>
              <p14:nvPr/>
            </p14:nvContentPartPr>
            <p14:xfrm>
              <a:off x="747360" y="3209850"/>
              <a:ext cx="7624800" cy="1923480"/>
            </p14:xfrm>
          </p:contentPart>
        </mc:Choice>
        <mc:Fallback>
          <p:pic>
            <p:nvPicPr>
              <p:cNvPr id="9" name="Ink 8"/>
              <p:cNvPicPr/>
              <p:nvPr/>
            </p:nvPicPr>
            <p:blipFill>
              <a:blip r:embed="rId6"/>
              <a:stretch>
                <a:fillRect/>
              </a:stretch>
            </p:blipFill>
            <p:spPr>
              <a:xfrm>
                <a:off x="736200" y="3200490"/>
                <a:ext cx="7643880" cy="1944360"/>
              </a:xfrm>
              <a:prstGeom prst="rect">
                <a:avLst/>
              </a:prstGeom>
            </p:spPr>
          </p:pic>
        </mc:Fallback>
      </mc:AlternateContent>
    </p:spTree>
    <p:extLst>
      <p:ext uri="{BB962C8B-B14F-4D97-AF65-F5344CB8AC3E}">
        <p14:creationId xmlns:p14="http://schemas.microsoft.com/office/powerpoint/2010/main" val="118104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examples</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802.11b WEP:</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r>
              <a:rPr lang="en-US" dirty="0" smtClean="0"/>
              <a:t>Length of IV:     24 bits</a:t>
            </a:r>
          </a:p>
          <a:p>
            <a:r>
              <a:rPr lang="en-US" dirty="0" smtClean="0"/>
              <a:t>Repeated IV after 2</a:t>
            </a:r>
            <a:r>
              <a:rPr lang="en-US" baseline="30000" dirty="0" smtClean="0"/>
              <a:t>24</a:t>
            </a:r>
            <a:r>
              <a:rPr lang="en-US" dirty="0" smtClean="0"/>
              <a:t> ≈ 16M frames</a:t>
            </a:r>
          </a:p>
          <a:p>
            <a:r>
              <a:rPr lang="en-US" dirty="0" smtClean="0"/>
              <a:t>On some 802.11 cards:   IV resets to 0 after power cycle</a:t>
            </a:r>
          </a:p>
        </p:txBody>
      </p:sp>
      <p:pic>
        <p:nvPicPr>
          <p:cNvPr id="5" name="Picture 4"/>
          <p:cNvPicPr>
            <a:picLocks noChangeAspect="1"/>
          </p:cNvPicPr>
          <p:nvPr/>
        </p:nvPicPr>
        <p:blipFill>
          <a:blip r:embed="rId2"/>
          <a:stretch>
            <a:fillRect/>
          </a:stretch>
        </p:blipFill>
        <p:spPr>
          <a:xfrm flipH="1">
            <a:off x="914401" y="2743200"/>
            <a:ext cx="1076739" cy="990600"/>
          </a:xfrm>
          <a:prstGeom prst="rect">
            <a:avLst/>
          </a:prstGeom>
        </p:spPr>
      </p:pic>
      <p:sp>
        <p:nvSpPr>
          <p:cNvPr id="6" name="TextBox 5"/>
          <p:cNvSpPr txBox="1"/>
          <p:nvPr/>
        </p:nvSpPr>
        <p:spPr>
          <a:xfrm>
            <a:off x="762000" y="2819401"/>
            <a:ext cx="338554" cy="461665"/>
          </a:xfrm>
          <a:prstGeom prst="rect">
            <a:avLst/>
          </a:prstGeom>
          <a:noFill/>
        </p:spPr>
        <p:txBody>
          <a:bodyPr wrap="none" rtlCol="0">
            <a:spAutoFit/>
          </a:bodyPr>
          <a:lstStyle/>
          <a:p>
            <a:r>
              <a:rPr lang="en-US" sz="2400" dirty="0"/>
              <a:t>k</a:t>
            </a:r>
          </a:p>
        </p:txBody>
      </p:sp>
      <p:sp>
        <p:nvSpPr>
          <p:cNvPr id="7" name="TextBox 6"/>
          <p:cNvSpPr txBox="1"/>
          <p:nvPr/>
        </p:nvSpPr>
        <p:spPr>
          <a:xfrm>
            <a:off x="8437270" y="2891136"/>
            <a:ext cx="338554" cy="461665"/>
          </a:xfrm>
          <a:prstGeom prst="rect">
            <a:avLst/>
          </a:prstGeom>
          <a:noFill/>
        </p:spPr>
        <p:txBody>
          <a:bodyPr wrap="none" rtlCol="0">
            <a:spAutoFit/>
          </a:bodyPr>
          <a:lstStyle/>
          <a:p>
            <a:r>
              <a:rPr lang="en-US" sz="2400" dirty="0"/>
              <a:t>k</a:t>
            </a:r>
          </a:p>
        </p:txBody>
      </p:sp>
      <p:pic>
        <p:nvPicPr>
          <p:cNvPr id="8" name="Picture 7"/>
          <p:cNvPicPr>
            <a:picLocks noChangeAspect="1"/>
          </p:cNvPicPr>
          <p:nvPr/>
        </p:nvPicPr>
        <p:blipFill>
          <a:blip r:embed="rId3"/>
          <a:stretch>
            <a:fillRect/>
          </a:stretch>
        </p:blipFill>
        <p:spPr>
          <a:xfrm>
            <a:off x="7467600" y="2810764"/>
            <a:ext cx="1041400" cy="770636"/>
          </a:xfrm>
          <a:prstGeom prst="rect">
            <a:avLst/>
          </a:prstGeom>
        </p:spPr>
      </p:pic>
      <p:cxnSp>
        <p:nvCxnSpPr>
          <p:cNvPr id="10" name="Straight Arrow Connector 9"/>
          <p:cNvCxnSpPr/>
          <p:nvPr/>
        </p:nvCxnSpPr>
        <p:spPr>
          <a:xfrm>
            <a:off x="2286000" y="3352800"/>
            <a:ext cx="487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124200" y="2438400"/>
            <a:ext cx="2209800" cy="3048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a:t>
            </a:r>
            <a:endParaRPr lang="en-US" dirty="0"/>
          </a:p>
        </p:txBody>
      </p:sp>
      <p:sp>
        <p:nvSpPr>
          <p:cNvPr id="12" name="Rectangle 11"/>
          <p:cNvSpPr/>
          <p:nvPr/>
        </p:nvSpPr>
        <p:spPr>
          <a:xfrm>
            <a:off x="5410200" y="2438400"/>
            <a:ext cx="9144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CRC(m)</a:t>
            </a:r>
            <a:endParaRPr lang="en-US" dirty="0"/>
          </a:p>
        </p:txBody>
      </p:sp>
      <p:sp>
        <p:nvSpPr>
          <p:cNvPr id="13" name="Rectangle 12"/>
          <p:cNvSpPr/>
          <p:nvPr/>
        </p:nvSpPr>
        <p:spPr>
          <a:xfrm>
            <a:off x="3124200" y="2895600"/>
            <a:ext cx="3276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PRG(  IV  </a:t>
            </a:r>
            <a:r>
              <a:rPr lang="en-US" dirty="0" err="1" smtClean="0"/>
              <a:t>ll</a:t>
            </a:r>
            <a:r>
              <a:rPr lang="en-US" dirty="0" smtClean="0"/>
              <a:t>  k ) </a:t>
            </a:r>
            <a:endParaRPr lang="en-US" dirty="0"/>
          </a:p>
        </p:txBody>
      </p:sp>
      <p:sp>
        <p:nvSpPr>
          <p:cNvPr id="14" name="Rectangle 13"/>
          <p:cNvSpPr/>
          <p:nvPr/>
        </p:nvSpPr>
        <p:spPr>
          <a:xfrm>
            <a:off x="3124200" y="3505200"/>
            <a:ext cx="3276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t>ciphetext</a:t>
            </a:r>
            <a:endParaRPr lang="en-US" dirty="0"/>
          </a:p>
        </p:txBody>
      </p:sp>
      <p:sp>
        <p:nvSpPr>
          <p:cNvPr id="15" name="Rectangle 14"/>
          <p:cNvSpPr/>
          <p:nvPr/>
        </p:nvSpPr>
        <p:spPr>
          <a:xfrm>
            <a:off x="2590800" y="3505200"/>
            <a:ext cx="45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IV</a:t>
            </a:r>
            <a:endParaRPr lang="en-US" dirty="0"/>
          </a:p>
        </p:txBody>
      </p:sp>
    </p:spTree>
    <p:extLst>
      <p:ext uri="{BB962C8B-B14F-4D97-AF65-F5344CB8AC3E}">
        <p14:creationId xmlns:p14="http://schemas.microsoft.com/office/powerpoint/2010/main" val="252830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related keys</a:t>
            </a:r>
            <a:endParaRPr lang="en-US" dirty="0"/>
          </a:p>
        </p:txBody>
      </p:sp>
      <p:sp>
        <p:nvSpPr>
          <p:cNvPr id="3" name="Content Placeholder 2"/>
          <p:cNvSpPr>
            <a:spLocks noGrp="1"/>
          </p:cNvSpPr>
          <p:nvPr>
            <p:ph idx="1"/>
          </p:nvPr>
        </p:nvSpPr>
        <p:spPr/>
        <p:txBody>
          <a:bodyPr/>
          <a:lstStyle/>
          <a:p>
            <a:pPr marL="0" indent="0">
              <a:buNone/>
            </a:pPr>
            <a:r>
              <a:rPr lang="en-US" b="1" dirty="0" smtClean="0"/>
              <a:t>802.11b WEP:</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dirty="0" smtClean="0"/>
          </a:p>
          <a:p>
            <a:pPr marL="0" indent="0">
              <a:buNone/>
            </a:pPr>
            <a:r>
              <a:rPr lang="en-US" dirty="0" smtClean="0"/>
              <a:t>key for frame #1: (1 </a:t>
            </a:r>
            <a:r>
              <a:rPr lang="en-US" dirty="0" err="1" smtClean="0"/>
              <a:t>ll</a:t>
            </a:r>
            <a:r>
              <a:rPr lang="en-US" dirty="0" smtClean="0"/>
              <a:t> k)</a:t>
            </a:r>
          </a:p>
          <a:p>
            <a:pPr marL="0" indent="0">
              <a:buNone/>
            </a:pPr>
            <a:r>
              <a:rPr lang="en-US" dirty="0"/>
              <a:t>key for </a:t>
            </a:r>
            <a:r>
              <a:rPr lang="en-US" dirty="0" smtClean="0"/>
              <a:t>frame #2: (2 </a:t>
            </a:r>
            <a:r>
              <a:rPr lang="en-US" dirty="0" err="1"/>
              <a:t>ll</a:t>
            </a:r>
            <a:r>
              <a:rPr lang="en-US" dirty="0"/>
              <a:t> k)</a:t>
            </a:r>
          </a:p>
          <a:p>
            <a:pPr marL="0" indent="0">
              <a:buNone/>
            </a:pPr>
            <a:endParaRPr lang="en-US" dirty="0"/>
          </a:p>
        </p:txBody>
      </p:sp>
      <p:pic>
        <p:nvPicPr>
          <p:cNvPr id="5" name="Picture 4"/>
          <p:cNvPicPr>
            <a:picLocks noChangeAspect="1"/>
          </p:cNvPicPr>
          <p:nvPr/>
        </p:nvPicPr>
        <p:blipFill>
          <a:blip r:embed="rId2"/>
          <a:stretch>
            <a:fillRect/>
          </a:stretch>
        </p:blipFill>
        <p:spPr>
          <a:xfrm flipH="1">
            <a:off x="914401" y="2743200"/>
            <a:ext cx="1076739" cy="990600"/>
          </a:xfrm>
          <a:prstGeom prst="rect">
            <a:avLst/>
          </a:prstGeom>
        </p:spPr>
      </p:pic>
      <p:sp>
        <p:nvSpPr>
          <p:cNvPr id="6" name="TextBox 5"/>
          <p:cNvSpPr txBox="1"/>
          <p:nvPr/>
        </p:nvSpPr>
        <p:spPr>
          <a:xfrm>
            <a:off x="762000" y="2819401"/>
            <a:ext cx="338554" cy="461665"/>
          </a:xfrm>
          <a:prstGeom prst="rect">
            <a:avLst/>
          </a:prstGeom>
          <a:noFill/>
        </p:spPr>
        <p:txBody>
          <a:bodyPr wrap="none" rtlCol="0">
            <a:spAutoFit/>
          </a:bodyPr>
          <a:lstStyle/>
          <a:p>
            <a:r>
              <a:rPr lang="en-US" sz="2400" dirty="0"/>
              <a:t>k</a:t>
            </a:r>
          </a:p>
        </p:txBody>
      </p:sp>
      <p:sp>
        <p:nvSpPr>
          <p:cNvPr id="7" name="TextBox 6"/>
          <p:cNvSpPr txBox="1"/>
          <p:nvPr/>
        </p:nvSpPr>
        <p:spPr>
          <a:xfrm>
            <a:off x="8437270" y="2891136"/>
            <a:ext cx="338554" cy="461665"/>
          </a:xfrm>
          <a:prstGeom prst="rect">
            <a:avLst/>
          </a:prstGeom>
          <a:noFill/>
        </p:spPr>
        <p:txBody>
          <a:bodyPr wrap="none" rtlCol="0">
            <a:spAutoFit/>
          </a:bodyPr>
          <a:lstStyle/>
          <a:p>
            <a:r>
              <a:rPr lang="en-US" sz="2400" dirty="0"/>
              <a:t>k</a:t>
            </a:r>
          </a:p>
        </p:txBody>
      </p:sp>
      <p:pic>
        <p:nvPicPr>
          <p:cNvPr id="8" name="Picture 7"/>
          <p:cNvPicPr>
            <a:picLocks noChangeAspect="1"/>
          </p:cNvPicPr>
          <p:nvPr/>
        </p:nvPicPr>
        <p:blipFill>
          <a:blip r:embed="rId3"/>
          <a:stretch>
            <a:fillRect/>
          </a:stretch>
        </p:blipFill>
        <p:spPr>
          <a:xfrm>
            <a:off x="7467600" y="2810764"/>
            <a:ext cx="1041400" cy="770636"/>
          </a:xfrm>
          <a:prstGeom prst="rect">
            <a:avLst/>
          </a:prstGeom>
        </p:spPr>
      </p:pic>
      <p:cxnSp>
        <p:nvCxnSpPr>
          <p:cNvPr id="10" name="Straight Arrow Connector 9"/>
          <p:cNvCxnSpPr/>
          <p:nvPr/>
        </p:nvCxnSpPr>
        <p:spPr>
          <a:xfrm>
            <a:off x="2286000" y="3352800"/>
            <a:ext cx="487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124200" y="2438400"/>
            <a:ext cx="2209800" cy="3048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m</a:t>
            </a:r>
            <a:endParaRPr lang="en-US" dirty="0"/>
          </a:p>
        </p:txBody>
      </p:sp>
      <p:sp>
        <p:nvSpPr>
          <p:cNvPr id="12" name="Rectangle 11"/>
          <p:cNvSpPr/>
          <p:nvPr/>
        </p:nvSpPr>
        <p:spPr>
          <a:xfrm>
            <a:off x="5410200" y="2438400"/>
            <a:ext cx="9144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CRC(m)</a:t>
            </a:r>
            <a:endParaRPr lang="en-US" dirty="0"/>
          </a:p>
        </p:txBody>
      </p:sp>
      <p:sp>
        <p:nvSpPr>
          <p:cNvPr id="13" name="Rectangle 12"/>
          <p:cNvSpPr/>
          <p:nvPr/>
        </p:nvSpPr>
        <p:spPr>
          <a:xfrm>
            <a:off x="3124200" y="2895600"/>
            <a:ext cx="3276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PRG(  IV  </a:t>
            </a:r>
            <a:r>
              <a:rPr lang="en-US" dirty="0" err="1" smtClean="0"/>
              <a:t>ll</a:t>
            </a:r>
            <a:r>
              <a:rPr lang="en-US" dirty="0" smtClean="0"/>
              <a:t>  k ) </a:t>
            </a:r>
            <a:endParaRPr lang="en-US" dirty="0"/>
          </a:p>
        </p:txBody>
      </p:sp>
      <p:sp>
        <p:nvSpPr>
          <p:cNvPr id="14" name="Rectangle 13"/>
          <p:cNvSpPr/>
          <p:nvPr/>
        </p:nvSpPr>
        <p:spPr>
          <a:xfrm>
            <a:off x="3124200" y="3505200"/>
            <a:ext cx="32766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a:t>ciphetext</a:t>
            </a:r>
            <a:endParaRPr lang="en-US" dirty="0"/>
          </a:p>
        </p:txBody>
      </p:sp>
      <p:sp>
        <p:nvSpPr>
          <p:cNvPr id="15" name="Rectangle 14"/>
          <p:cNvSpPr/>
          <p:nvPr/>
        </p:nvSpPr>
        <p:spPr>
          <a:xfrm>
            <a:off x="2590800" y="3505200"/>
            <a:ext cx="457200" cy="30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IV</a:t>
            </a:r>
            <a:endParaRPr lang="en-US" dirty="0"/>
          </a:p>
        </p:txBody>
      </p:sp>
      <p:sp>
        <p:nvSpPr>
          <p:cNvPr id="18" name="TextBox 17"/>
          <p:cNvSpPr txBox="1"/>
          <p:nvPr/>
        </p:nvSpPr>
        <p:spPr>
          <a:xfrm>
            <a:off x="1600200" y="5807005"/>
            <a:ext cx="325730" cy="646331"/>
          </a:xfrm>
          <a:prstGeom prst="rect">
            <a:avLst/>
          </a:prstGeom>
          <a:noFill/>
        </p:spPr>
        <p:txBody>
          <a:bodyPr wrap="none" rtlCol="0">
            <a:spAutoFit/>
          </a:bodyPr>
          <a:lstStyle/>
          <a:p>
            <a:r>
              <a:rPr lang="en-US" sz="3600" b="1" dirty="0"/>
              <a:t>⋮</a:t>
            </a:r>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2483768" y="4521560"/>
              <a:ext cx="6725160" cy="1787760"/>
            </p14:xfrm>
          </p:contentPart>
        </mc:Choice>
        <mc:Fallback>
          <p:pic>
            <p:nvPicPr>
              <p:cNvPr id="4" name="Ink 3"/>
              <p:cNvPicPr/>
              <p:nvPr/>
            </p:nvPicPr>
            <p:blipFill>
              <a:blip r:embed="rId5"/>
              <a:stretch>
                <a:fillRect/>
              </a:stretch>
            </p:blipFill>
            <p:spPr>
              <a:xfrm>
                <a:off x="2472968" y="4511120"/>
                <a:ext cx="6746040" cy="1803240"/>
              </a:xfrm>
              <a:prstGeom prst="rect">
                <a:avLst/>
              </a:prstGeom>
            </p:spPr>
          </p:pic>
        </mc:Fallback>
      </mc:AlternateContent>
    </p:spTree>
    <p:extLst>
      <p:ext uri="{BB962C8B-B14F-4D97-AF65-F5344CB8AC3E}">
        <p14:creationId xmlns:p14="http://schemas.microsoft.com/office/powerpoint/2010/main" val="26661678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better construction</a:t>
            </a:r>
            <a:endParaRPr lang="en-US" dirty="0"/>
          </a:p>
        </p:txBody>
      </p:sp>
      <p:pic>
        <p:nvPicPr>
          <p:cNvPr id="4" name="Picture 3"/>
          <p:cNvPicPr>
            <a:picLocks noChangeAspect="1"/>
          </p:cNvPicPr>
          <p:nvPr/>
        </p:nvPicPr>
        <p:blipFill>
          <a:blip r:embed="rId2"/>
          <a:stretch>
            <a:fillRect/>
          </a:stretch>
        </p:blipFill>
        <p:spPr>
          <a:xfrm flipH="1">
            <a:off x="838201" y="1981200"/>
            <a:ext cx="1076739" cy="990600"/>
          </a:xfrm>
          <a:prstGeom prst="rect">
            <a:avLst/>
          </a:prstGeom>
        </p:spPr>
      </p:pic>
      <p:sp>
        <p:nvSpPr>
          <p:cNvPr id="5" name="TextBox 4"/>
          <p:cNvSpPr txBox="1"/>
          <p:nvPr/>
        </p:nvSpPr>
        <p:spPr>
          <a:xfrm>
            <a:off x="685800" y="2057401"/>
            <a:ext cx="338554" cy="461665"/>
          </a:xfrm>
          <a:prstGeom prst="rect">
            <a:avLst/>
          </a:prstGeom>
          <a:noFill/>
        </p:spPr>
        <p:txBody>
          <a:bodyPr wrap="none" rtlCol="0">
            <a:spAutoFit/>
          </a:bodyPr>
          <a:lstStyle/>
          <a:p>
            <a:r>
              <a:rPr lang="en-US" sz="2400" dirty="0"/>
              <a:t>k</a:t>
            </a:r>
          </a:p>
        </p:txBody>
      </p:sp>
      <p:sp>
        <p:nvSpPr>
          <p:cNvPr id="7" name="Rectangle 6"/>
          <p:cNvSpPr/>
          <p:nvPr/>
        </p:nvSpPr>
        <p:spPr>
          <a:xfrm>
            <a:off x="2971800" y="2209800"/>
            <a:ext cx="457200" cy="3048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k</a:t>
            </a:r>
          </a:p>
        </p:txBody>
      </p:sp>
      <p:sp>
        <p:nvSpPr>
          <p:cNvPr id="8" name="Right Arrow 7"/>
          <p:cNvSpPr/>
          <p:nvPr/>
        </p:nvSpPr>
        <p:spPr>
          <a:xfrm>
            <a:off x="3810000" y="2286000"/>
            <a:ext cx="838200" cy="152400"/>
          </a:xfrm>
          <a:prstGeom prs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920928" y="1992868"/>
            <a:ext cx="684803" cy="369332"/>
          </a:xfrm>
          <a:prstGeom prst="rect">
            <a:avLst/>
          </a:prstGeom>
          <a:noFill/>
        </p:spPr>
        <p:txBody>
          <a:bodyPr wrap="none" rtlCol="0">
            <a:spAutoFit/>
          </a:bodyPr>
          <a:lstStyle/>
          <a:p>
            <a:r>
              <a:rPr lang="en-US" dirty="0" smtClean="0"/>
              <a:t>PRG</a:t>
            </a:r>
            <a:endParaRPr lang="en-US" dirty="0"/>
          </a:p>
        </p:txBody>
      </p:sp>
      <p:sp>
        <p:nvSpPr>
          <p:cNvPr id="10" name="Rectangle 9"/>
          <p:cNvSpPr/>
          <p:nvPr/>
        </p:nvSpPr>
        <p:spPr>
          <a:xfrm>
            <a:off x="4953000" y="2209800"/>
            <a:ext cx="685800" cy="3048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1" name="Rectangle 10"/>
          <p:cNvSpPr/>
          <p:nvPr/>
        </p:nvSpPr>
        <p:spPr>
          <a:xfrm>
            <a:off x="5638800" y="2209800"/>
            <a:ext cx="685800" cy="3048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ectangle 11"/>
          <p:cNvSpPr/>
          <p:nvPr/>
        </p:nvSpPr>
        <p:spPr>
          <a:xfrm>
            <a:off x="6324600" y="2209800"/>
            <a:ext cx="685800" cy="3048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 name="Rectangle 12"/>
          <p:cNvSpPr/>
          <p:nvPr/>
        </p:nvSpPr>
        <p:spPr>
          <a:xfrm>
            <a:off x="7010400" y="2209800"/>
            <a:ext cx="685800" cy="3048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ectangle 13"/>
          <p:cNvSpPr/>
          <p:nvPr/>
        </p:nvSpPr>
        <p:spPr>
          <a:xfrm>
            <a:off x="7696200" y="2209800"/>
            <a:ext cx="685800" cy="304800"/>
          </a:xfrm>
          <a:prstGeom prst="rect">
            <a:avLst/>
          </a:prstGeom>
          <a:solidFill>
            <a:srgbClr val="FF0000"/>
          </a:solidFill>
          <a:ln w="28575" cmpd="sng">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extBox 14"/>
          <p:cNvSpPr txBox="1"/>
          <p:nvPr/>
        </p:nvSpPr>
        <p:spPr>
          <a:xfrm>
            <a:off x="838200" y="5105400"/>
            <a:ext cx="7239674" cy="861774"/>
          </a:xfrm>
          <a:prstGeom prst="rect">
            <a:avLst/>
          </a:prstGeom>
          <a:noFill/>
        </p:spPr>
        <p:txBody>
          <a:bodyPr wrap="none" rtlCol="0">
            <a:spAutoFit/>
          </a:bodyPr>
          <a:lstStyle/>
          <a:p>
            <a:r>
              <a:rPr lang="en-US" sz="2000" dirty="0"/>
              <a:t>⇒  now each frame has a pseudorandom key</a:t>
            </a:r>
          </a:p>
          <a:p>
            <a:pPr>
              <a:spcBef>
                <a:spcPts val="1200"/>
              </a:spcBef>
            </a:pPr>
            <a:r>
              <a:rPr lang="en-US" sz="2000" dirty="0"/>
              <a:t>better solution:   use stronger encryption method (as in WPA2)</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576960" y="2573010"/>
              <a:ext cx="4309560" cy="1116000"/>
            </p14:xfrm>
          </p:contentPart>
        </mc:Choice>
        <mc:Fallback>
          <p:pic>
            <p:nvPicPr>
              <p:cNvPr id="3" name="Ink 2"/>
              <p:cNvPicPr/>
              <p:nvPr/>
            </p:nvPicPr>
            <p:blipFill>
              <a:blip r:embed="rId4"/>
              <a:stretch>
                <a:fillRect/>
              </a:stretch>
            </p:blipFill>
            <p:spPr>
              <a:xfrm>
                <a:off x="3568680" y="2565090"/>
                <a:ext cx="4326120" cy="1134720"/>
              </a:xfrm>
              <a:prstGeom prst="rect">
                <a:avLst/>
              </a:prstGeom>
            </p:spPr>
          </p:pic>
        </mc:Fallback>
      </mc:AlternateContent>
    </p:spTree>
    <p:extLst>
      <p:ext uri="{BB962C8B-B14F-4D97-AF65-F5344CB8AC3E}">
        <p14:creationId xmlns:p14="http://schemas.microsoft.com/office/powerpoint/2010/main" val="365997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time pad:   summary</a:t>
            </a:r>
            <a:endParaRPr lang="en-US" dirty="0"/>
          </a:p>
        </p:txBody>
      </p:sp>
      <p:sp>
        <p:nvSpPr>
          <p:cNvPr id="3" name="Content Placeholder 2"/>
          <p:cNvSpPr>
            <a:spLocks noGrp="1"/>
          </p:cNvSpPr>
          <p:nvPr>
            <p:ph idx="1"/>
          </p:nvPr>
        </p:nvSpPr>
        <p:spPr>
          <a:xfrm>
            <a:off x="304800" y="2286000"/>
            <a:ext cx="8610600" cy="2667000"/>
          </a:xfrm>
        </p:spPr>
        <p:txBody>
          <a:bodyPr>
            <a:normAutofit fontScale="85000" lnSpcReduction="10000"/>
          </a:bodyPr>
          <a:lstStyle/>
          <a:p>
            <a:pPr marL="0" indent="0">
              <a:buNone/>
            </a:pPr>
            <a:r>
              <a:rPr lang="en-US" dirty="0" smtClean="0"/>
              <a:t>Never use stream cipher key more than once !!</a:t>
            </a:r>
          </a:p>
          <a:p>
            <a:pPr marL="0" indent="0">
              <a:buNone/>
            </a:pPr>
            <a:endParaRPr lang="en-US" dirty="0"/>
          </a:p>
          <a:p>
            <a:r>
              <a:rPr lang="en-US" dirty="0" smtClean="0"/>
              <a:t>Network traffic:    negotiate new key for every session (e.g. TLS) </a:t>
            </a:r>
          </a:p>
          <a:p>
            <a:endParaRPr lang="en-US" dirty="0"/>
          </a:p>
          <a:p>
            <a:r>
              <a:rPr lang="en-US" dirty="0" smtClean="0"/>
              <a:t>Disk encryption:   typically do not use a stream cipher</a:t>
            </a:r>
            <a:endParaRPr lang="en-US" dirty="0"/>
          </a:p>
        </p:txBody>
      </p:sp>
    </p:spTree>
    <p:extLst>
      <p:ext uri="{BB962C8B-B14F-4D97-AF65-F5344CB8AC3E}">
        <p14:creationId xmlns:p14="http://schemas.microsoft.com/office/powerpoint/2010/main" val="3419124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r>
              <a:rPr lang="en-US" smtClean="0"/>
              <a:t>Generating Randomness    </a:t>
            </a:r>
            <a:r>
              <a:rPr lang="en-US" sz="2400" dirty="0"/>
              <a:t>(</a:t>
            </a:r>
            <a:r>
              <a:rPr lang="en-US" sz="2400"/>
              <a:t>e.g. </a:t>
            </a:r>
            <a:r>
              <a:rPr lang="en-US" sz="2400" dirty="0"/>
              <a:t>keys, IV)</a:t>
            </a:r>
          </a:p>
        </p:txBody>
      </p:sp>
      <p:sp>
        <p:nvSpPr>
          <p:cNvPr id="3" name="Content Placeholder 2"/>
          <p:cNvSpPr>
            <a:spLocks noGrp="1"/>
          </p:cNvSpPr>
          <p:nvPr>
            <p:ph idx="1"/>
          </p:nvPr>
        </p:nvSpPr>
        <p:spPr>
          <a:xfrm>
            <a:off x="381000" y="2971800"/>
            <a:ext cx="8458200" cy="3028950"/>
          </a:xfrm>
        </p:spPr>
        <p:txBody>
          <a:bodyPr>
            <a:normAutofit fontScale="92500" lnSpcReduction="10000"/>
          </a:bodyPr>
          <a:lstStyle/>
          <a:p>
            <a:pPr marL="0" indent="0">
              <a:buNone/>
              <a:defRPr/>
            </a:pPr>
            <a:r>
              <a:rPr lang="en-US" dirty="0" smtClean="0"/>
              <a:t>Pseudo random generators in practice:     </a:t>
            </a:r>
            <a:r>
              <a:rPr lang="en-US" sz="1800" dirty="0"/>
              <a:t>(e.g.  /dev/random)</a:t>
            </a:r>
            <a:endParaRPr lang="en-US" b="0" dirty="0" smtClean="0"/>
          </a:p>
          <a:p>
            <a:pPr lvl="1">
              <a:buFont typeface="Arial" pitchFamily="34" charset="0"/>
              <a:buChar char="•"/>
              <a:defRPr/>
            </a:pPr>
            <a:r>
              <a:rPr lang="en-US" dirty="0" smtClean="0"/>
              <a:t>Continuously add entropy to internal state</a:t>
            </a:r>
          </a:p>
          <a:p>
            <a:pPr lvl="1">
              <a:buFont typeface="Arial" pitchFamily="34" charset="0"/>
              <a:buChar char="•"/>
              <a:defRPr/>
            </a:pPr>
            <a:r>
              <a:rPr lang="en-US" dirty="0" smtClean="0"/>
              <a:t>Entropy sources:</a:t>
            </a:r>
          </a:p>
          <a:p>
            <a:pPr lvl="2">
              <a:defRPr/>
            </a:pPr>
            <a:r>
              <a:rPr lang="en-US" dirty="0" smtClean="0"/>
              <a:t>Hardware RNG:   Intel </a:t>
            </a:r>
            <a:r>
              <a:rPr lang="en-US" b="1" dirty="0" err="1" smtClean="0">
                <a:solidFill>
                  <a:srgbClr val="FF0000"/>
                </a:solidFill>
              </a:rPr>
              <a:t>RdRand</a:t>
            </a:r>
            <a:r>
              <a:rPr lang="en-US" dirty="0" smtClean="0">
                <a:solidFill>
                  <a:srgbClr val="FF0000"/>
                </a:solidFill>
              </a:rPr>
              <a:t> </a:t>
            </a:r>
            <a:r>
              <a:rPr lang="en-US" dirty="0" smtClean="0"/>
              <a:t>inst. </a:t>
            </a:r>
            <a:r>
              <a:rPr lang="en-US" sz="2000" dirty="0"/>
              <a:t>(Ivy Bridge).    3Gb/sec. </a:t>
            </a:r>
            <a:endParaRPr lang="en-US" sz="2000" dirty="0" smtClean="0"/>
          </a:p>
          <a:p>
            <a:pPr lvl="2">
              <a:defRPr/>
            </a:pPr>
            <a:r>
              <a:rPr lang="en-US" dirty="0" smtClean="0"/>
              <a:t>Timing</a:t>
            </a:r>
            <a:r>
              <a:rPr lang="en-US" dirty="0" smtClean="0"/>
              <a:t>:  hardware interrupts  (keyboard, mouse)</a:t>
            </a:r>
          </a:p>
          <a:p>
            <a:pPr marL="0" lvl="1" indent="0">
              <a:spcBef>
                <a:spcPts val="2880"/>
              </a:spcBef>
              <a:buNone/>
              <a:defRPr/>
            </a:pPr>
            <a:r>
              <a:rPr lang="en-US" sz="2000" dirty="0"/>
              <a:t>NIST SP 800-90: </a:t>
            </a:r>
            <a:r>
              <a:rPr lang="en-US" dirty="0" smtClean="0"/>
              <a:t>   </a:t>
            </a:r>
            <a:r>
              <a:rPr lang="en-US" sz="2000" dirty="0"/>
              <a:t>NIST </a:t>
            </a:r>
            <a:r>
              <a:rPr lang="en-US" dirty="0" smtClean="0"/>
              <a:t>approved generators</a:t>
            </a:r>
          </a:p>
        </p:txBody>
      </p:sp>
      <p:pic>
        <p:nvPicPr>
          <p:cNvPr id="37894" name="Picture 2"/>
          <p:cNvPicPr>
            <a:picLocks noChangeAspect="1" noChangeArrowheads="1"/>
          </p:cNvPicPr>
          <p:nvPr/>
        </p:nvPicPr>
        <p:blipFill>
          <a:blip r:embed="rId2"/>
          <a:srcRect l="18611" t="56779" r="15218" b="7062"/>
          <a:stretch>
            <a:fillRect/>
          </a:stretch>
        </p:blipFill>
        <p:spPr bwMode="auto">
          <a:xfrm>
            <a:off x="1676400" y="1828800"/>
            <a:ext cx="5943600" cy="914400"/>
          </a:xfrm>
          <a:prstGeom prst="rect">
            <a:avLst/>
          </a:prstGeom>
          <a:noFill/>
          <a:ln w="9525">
            <a:noFill/>
            <a:miter lim="800000"/>
            <a:headEnd/>
            <a:tailEnd/>
          </a:ln>
        </p:spPr>
      </p:pic>
      <p:sp>
        <p:nvSpPr>
          <p:cNvPr id="37895" name="Freeform 6"/>
          <p:cNvSpPr>
            <a:spLocks noChangeArrowheads="1"/>
          </p:cNvSpPr>
          <p:nvPr/>
        </p:nvSpPr>
        <p:spPr bwMode="auto">
          <a:xfrm>
            <a:off x="1676400" y="1922861"/>
            <a:ext cx="628650" cy="672703"/>
          </a:xfrm>
          <a:custGeom>
            <a:avLst/>
            <a:gdLst>
              <a:gd name="T0" fmla="*/ 612058 w 629265"/>
              <a:gd name="T1" fmla="*/ 734961 h 896784"/>
              <a:gd name="T2" fmla="*/ 285135 w 629265"/>
              <a:gd name="T3" fmla="*/ 894736 h 896784"/>
              <a:gd name="T4" fmla="*/ 34413 w 629265"/>
              <a:gd name="T5" fmla="*/ 747252 h 896784"/>
              <a:gd name="T6" fmla="*/ 78658 w 629265"/>
              <a:gd name="T7" fmla="*/ 334297 h 896784"/>
              <a:gd name="T8" fmla="*/ 211394 w 629265"/>
              <a:gd name="T9" fmla="*/ 39329 h 896784"/>
              <a:gd name="T10" fmla="*/ 565355 w 629265"/>
              <a:gd name="T11" fmla="*/ 98323 h 896784"/>
              <a:gd name="T12" fmla="*/ 594852 w 629265"/>
              <a:gd name="T13" fmla="*/ 231058 h 896784"/>
              <a:gd name="T14" fmla="*/ 0 60000 65536"/>
              <a:gd name="T15" fmla="*/ 0 60000 65536"/>
              <a:gd name="T16" fmla="*/ 0 60000 65536"/>
              <a:gd name="T17" fmla="*/ 0 60000 65536"/>
              <a:gd name="T18" fmla="*/ 0 60000 65536"/>
              <a:gd name="T19" fmla="*/ 0 60000 65536"/>
              <a:gd name="T20" fmla="*/ 0 60000 65536"/>
              <a:gd name="T21" fmla="*/ 0 w 629265"/>
              <a:gd name="T22" fmla="*/ 0 h 896784"/>
              <a:gd name="T23" fmla="*/ 629265 w 629265"/>
              <a:gd name="T24" fmla="*/ 896784 h 8967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9265" h="896784">
                <a:moveTo>
                  <a:pt x="612058" y="734961"/>
                </a:moveTo>
                <a:cubicBezTo>
                  <a:pt x="540774" y="784122"/>
                  <a:pt x="381409" y="892688"/>
                  <a:pt x="285135" y="894736"/>
                </a:cubicBezTo>
                <a:cubicBezTo>
                  <a:pt x="188861" y="896784"/>
                  <a:pt x="68826" y="840658"/>
                  <a:pt x="34413" y="747252"/>
                </a:cubicBezTo>
                <a:cubicBezTo>
                  <a:pt x="0" y="653846"/>
                  <a:pt x="49161" y="452284"/>
                  <a:pt x="78658" y="334297"/>
                </a:cubicBezTo>
                <a:cubicBezTo>
                  <a:pt x="108155" y="216310"/>
                  <a:pt x="130278" y="78658"/>
                  <a:pt x="211394" y="39329"/>
                </a:cubicBezTo>
                <a:cubicBezTo>
                  <a:pt x="292510" y="0"/>
                  <a:pt x="501445" y="66368"/>
                  <a:pt x="565355" y="98323"/>
                </a:cubicBezTo>
                <a:cubicBezTo>
                  <a:pt x="629265" y="130278"/>
                  <a:pt x="612058" y="180668"/>
                  <a:pt x="594852" y="231058"/>
                </a:cubicBezTo>
              </a:path>
            </a:pathLst>
          </a:custGeom>
          <a:noFill/>
          <a:ln w="57150" algn="ctr">
            <a:solidFill>
              <a:schemeClr val="tx1"/>
            </a:solidFill>
            <a:round/>
            <a:headEnd/>
            <a:tailEnd type="triangle" w="med" len="med"/>
          </a:ln>
        </p:spPr>
        <p:txBody>
          <a:bodyPr/>
          <a:lstStyle/>
          <a:p>
            <a:endParaRPr lang="en-US"/>
          </a:p>
        </p:txBody>
      </p:sp>
    </p:spTree>
    <p:extLst>
      <p:ext uri="{BB962C8B-B14F-4D97-AF65-F5344CB8AC3E}">
        <p14:creationId xmlns:p14="http://schemas.microsoft.com/office/powerpoint/2010/main" val="41239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Ciphers:  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marL="0" indent="0">
                  <a:buNone/>
                </a:pPr>
                <a:r>
                  <a:rPr lang="en-US" u="sng" dirty="0" smtClean="0"/>
                  <a:t>Def</a:t>
                </a:r>
                <a:r>
                  <a:rPr lang="en-US" dirty="0" smtClean="0"/>
                  <a:t>:   a </a:t>
                </a:r>
                <a:r>
                  <a:rPr lang="en-US" b="1" dirty="0" smtClean="0"/>
                  <a:t>cipher</a:t>
                </a:r>
                <a:r>
                  <a:rPr lang="en-US" dirty="0" smtClean="0"/>
                  <a:t> defined </a:t>
                </a:r>
                <a:r>
                  <a:rPr lang="en-US" dirty="0" smtClean="0"/>
                  <a:t>over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𝒦</m:t>
                    </m:r>
                    <m:r>
                      <a:rPr lang="en-US" b="0" i="1" smtClean="0">
                        <a:latin typeface="Cambria Math" panose="02040503050406030204" pitchFamily="18" charset="0"/>
                      </a:rPr>
                      <m:t>,</m:t>
                    </m:r>
                    <m:r>
                      <a:rPr lang="en-US" b="0" i="1" smtClean="0">
                        <a:latin typeface="Cambria Math" panose="02040503050406030204" pitchFamily="18" charset="0"/>
                      </a:rPr>
                      <m:t>ℳ</m:t>
                    </m:r>
                    <m:r>
                      <a:rPr lang="en-US" b="0" i="1" smtClean="0">
                        <a:latin typeface="Cambria Math" panose="02040503050406030204" pitchFamily="18" charset="0"/>
                      </a:rPr>
                      <m:t>,</m:t>
                    </m:r>
                    <m:r>
                      <a:rPr lang="en-US" b="0" i="1" smtClean="0">
                        <a:latin typeface="Cambria Math" panose="02040503050406030204" pitchFamily="18" charset="0"/>
                      </a:rPr>
                      <m:t>𝒞</m:t>
                    </m:r>
                    <m:r>
                      <a:rPr lang="en-US" b="0" i="1" smtClean="0">
                        <a:latin typeface="Cambria Math" panose="02040503050406030204" pitchFamily="18" charset="0"/>
                      </a:rPr>
                      <m:t>)</m:t>
                    </m:r>
                  </m:oMath>
                </a14:m>
                <a:r>
                  <a:rPr lang="en-US" dirty="0" smtClean="0"/>
                  <a:t>  is </a:t>
                </a:r>
                <a:r>
                  <a:rPr lang="en-US" dirty="0" smtClean="0"/>
                  <a:t>a pair of </a:t>
                </a:r>
                <a:r>
                  <a:rPr lang="en-US" dirty="0" smtClean="0"/>
                  <a:t> </a:t>
                </a:r>
              </a:p>
              <a:p>
                <a:pPr marL="0" indent="0">
                  <a:buNone/>
                </a:pPr>
                <a:r>
                  <a:rPr lang="en-US" dirty="0"/>
                  <a:t> </a:t>
                </a:r>
                <a:r>
                  <a:rPr lang="en-US" dirty="0" smtClean="0"/>
                  <a:t>        </a:t>
                </a:r>
                <a:r>
                  <a:rPr lang="en-US" dirty="0" smtClean="0"/>
                  <a:t>   “</a:t>
                </a:r>
                <a:r>
                  <a:rPr lang="en-US" dirty="0" smtClean="0"/>
                  <a:t>efficient” </a:t>
                </a:r>
                <a:r>
                  <a:rPr lang="en-US" dirty="0" err="1" smtClean="0"/>
                  <a:t>algs</a:t>
                </a:r>
                <a:r>
                  <a:rPr lang="en-US" dirty="0" smtClean="0"/>
                  <a:t>   </a:t>
                </a:r>
                <a14:m>
                  <m:oMath xmlns:m="http://schemas.openxmlformats.org/officeDocument/2006/math">
                    <m:r>
                      <a:rPr lang="en-US" i="1" dirty="0" smtClean="0">
                        <a:latin typeface="Cambria Math" panose="02040503050406030204" pitchFamily="18" charset="0"/>
                      </a:rPr>
                      <m:t>(</m:t>
                    </m:r>
                    <m:r>
                      <a:rPr lang="en-US" b="1" i="1" dirty="0" smtClean="0">
                        <a:latin typeface="Cambria Math" panose="02040503050406030204" pitchFamily="18" charset="0"/>
                      </a:rPr>
                      <m:t>𝑬</m:t>
                    </m:r>
                    <m:r>
                      <a:rPr lang="en-US" i="1" dirty="0" smtClean="0">
                        <a:latin typeface="Cambria Math" panose="02040503050406030204" pitchFamily="18" charset="0"/>
                      </a:rPr>
                      <m:t>,  </m:t>
                    </m:r>
                    <m:r>
                      <a:rPr lang="en-US" b="1" i="1" dirty="0" smtClean="0">
                        <a:latin typeface="Cambria Math" panose="02040503050406030204" pitchFamily="18" charset="0"/>
                      </a:rPr>
                      <m:t>𝑫</m:t>
                    </m:r>
                    <m:r>
                      <a:rPr lang="en-US" i="1" dirty="0" smtClean="0">
                        <a:latin typeface="Cambria Math" panose="02040503050406030204" pitchFamily="18" charset="0"/>
                      </a:rPr>
                      <m:t>)</m:t>
                    </m:r>
                  </m:oMath>
                </a14:m>
                <a:r>
                  <a:rPr lang="en-US" dirty="0" smtClean="0"/>
                  <a:t> where</a:t>
                </a:r>
              </a:p>
              <a:p>
                <a:pPr marL="0" indent="0">
                  <a:lnSpc>
                    <a:spcPct val="160000"/>
                  </a:lnSpc>
                  <a:buNone/>
                </a:pPr>
                <a:r>
                  <a:rPr lang="en-US" dirty="0"/>
                  <a:t> </a:t>
                </a:r>
                <a:r>
                  <a:rPr lang="en-US" dirty="0" smtClean="0"/>
                  <a:t>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altLang="zh-CN" i="1">
                        <a:latin typeface="Cambria Math" panose="02040503050406030204" pitchFamily="18" charset="0"/>
                      </a:rPr>
                      <m:t>𝒦</m:t>
                    </m:r>
                    <m:r>
                      <a:rPr lang="en-US" b="0" i="1" smtClean="0">
                        <a:latin typeface="Cambria Math" panose="02040503050406030204" pitchFamily="18" charset="0"/>
                      </a:rPr>
                      <m:t>×</m:t>
                    </m:r>
                    <m:r>
                      <a:rPr lang="en-US" altLang="zh-CN" i="1">
                        <a:latin typeface="Cambria Math" panose="02040503050406030204" pitchFamily="18" charset="0"/>
                      </a:rPr>
                      <m:t>ℳ</m:t>
                    </m:r>
                    <m:r>
                      <a:rPr lang="en-US" b="0" i="1" smtClean="0">
                        <a:latin typeface="Cambria Math" panose="02040503050406030204" pitchFamily="18" charset="0"/>
                      </a:rPr>
                      <m:t>→</m:t>
                    </m:r>
                    <m:r>
                      <a:rPr lang="en-US" altLang="zh-CN" i="1">
                        <a:latin typeface="Cambria Math" panose="02040503050406030204" pitchFamily="18" charset="0"/>
                      </a:rPr>
                      <m:t>𝒞</m:t>
                    </m:r>
                  </m:oMath>
                </a14:m>
                <a:r>
                  <a:rPr lang="en-US" dirty="0" smtClean="0"/>
                  <a:t>,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altLang="zh-CN" i="1">
                        <a:latin typeface="Cambria Math" panose="02040503050406030204" pitchFamily="18" charset="0"/>
                      </a:rPr>
                      <m:t>𝒦</m:t>
                    </m:r>
                    <m:r>
                      <a:rPr lang="en-US" b="0" i="1" smtClean="0">
                        <a:latin typeface="Cambria Math" panose="02040503050406030204" pitchFamily="18" charset="0"/>
                      </a:rPr>
                      <m:t>×</m:t>
                    </m:r>
                    <m:r>
                      <a:rPr lang="en-US" altLang="zh-CN" i="1">
                        <a:latin typeface="Cambria Math" panose="02040503050406030204" pitchFamily="18" charset="0"/>
                      </a:rPr>
                      <m:t>𝒞</m:t>
                    </m:r>
                    <m:r>
                      <a:rPr lang="en-US" b="0" i="1" smtClean="0">
                        <a:latin typeface="Cambria Math" panose="02040503050406030204" pitchFamily="18" charset="0"/>
                      </a:rPr>
                      <m:t>→</m:t>
                    </m:r>
                    <m:r>
                      <a:rPr lang="en-US" altLang="zh-CN" i="1">
                        <a:latin typeface="Cambria Math" panose="02040503050406030204" pitchFamily="18" charset="0"/>
                      </a:rPr>
                      <m:t>ℳ</m:t>
                    </m:r>
                  </m:oMath>
                </a14:m>
                <a:r>
                  <a:rPr lang="en-US" altLang="zh-CN" dirty="0" smtClean="0"/>
                  <a:t/>
                </a:r>
                <a:br>
                  <a:rPr lang="en-US" altLang="zh-CN" dirty="0" smtClean="0"/>
                </a:br>
                <a:r>
                  <a:rPr lang="en-US" altLang="zh-CN" dirty="0" smtClean="0"/>
                  <a:t>            </a:t>
                </a:r>
                <a:r>
                  <a:rPr lang="en-US" dirty="0" err="1" smtClean="0"/>
                  <a:t>s.t.</a:t>
                </a:r>
                <a:endParaRPr lang="en-US" dirty="0" smtClean="0"/>
              </a:p>
              <a:p>
                <a:pPr marL="0" indent="0">
                  <a:buNone/>
                </a:pPr>
                <a:r>
                  <a:rPr lang="en-US" dirty="0" smtClean="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altLang="zh-CN" i="1">
                        <a:latin typeface="Cambria Math" panose="02040503050406030204" pitchFamily="18" charset="0"/>
                      </a:rPr>
                      <m:t>ℳ</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altLang="zh-CN" i="1">
                        <a:latin typeface="Cambria Math" panose="02040503050406030204" pitchFamily="18" charset="0"/>
                      </a:rPr>
                      <m:t>𝒦</m:t>
                    </m:r>
                    <m:r>
                      <a:rPr lang="en-US" b="0" i="1" smtClean="0">
                        <a:latin typeface="Cambria Math" panose="02040503050406030204" pitchFamily="18" charset="0"/>
                      </a:rPr>
                      <m:t>:</m:t>
                    </m:r>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m:t>
                    </m:r>
                    <m:r>
                      <a:rPr lang="en-US" b="0" i="1" smtClean="0">
                        <a:latin typeface="Cambria Math" panose="02040503050406030204" pitchFamily="18" charset="0"/>
                      </a:rPr>
                      <m:t>𝑚</m:t>
                    </m:r>
                  </m:oMath>
                </a14:m>
                <a:r>
                  <a:rPr lang="en-US" dirty="0"/>
                  <a:t>	</a:t>
                </a:r>
                <a:endParaRPr lang="en-US" dirty="0" smtClean="0"/>
              </a:p>
              <a:p>
                <a:pPr marL="0" indent="0">
                  <a:buNone/>
                </a:pPr>
                <a:endParaRPr lang="en-US" dirty="0" smtClean="0"/>
              </a:p>
              <a:p>
                <a:pPr>
                  <a:spcBef>
                    <a:spcPts val="1800"/>
                  </a:spcBef>
                </a:pPr>
                <a:r>
                  <a:rPr lang="en-US" b="1" i="1" dirty="0" smtClean="0"/>
                  <a:t>E</a:t>
                </a:r>
                <a:r>
                  <a:rPr lang="en-US" dirty="0" smtClean="0"/>
                  <a:t>  </a:t>
                </a:r>
                <a:r>
                  <a:rPr lang="en-US" dirty="0" smtClean="0"/>
                  <a:t>is often randomized.      </a:t>
                </a:r>
                <a:r>
                  <a:rPr lang="en-US" b="1" i="1" dirty="0" smtClean="0"/>
                  <a:t>D</a:t>
                </a:r>
                <a:r>
                  <a:rPr lang="en-US" dirty="0" smtClean="0"/>
                  <a:t>  is always deterministic.</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48" t="-1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0547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AU">
                <a:ea typeface="ＭＳ Ｐゴシック" pitchFamily="-107" charset="-128"/>
                <a:cs typeface="ＭＳ Ｐゴシック" pitchFamily="-107" charset="-128"/>
              </a:rPr>
              <a:t>Natural Random Noise</a:t>
            </a:r>
          </a:p>
        </p:txBody>
      </p:sp>
      <p:sp>
        <p:nvSpPr>
          <p:cNvPr id="61443" name="Rectangle 3"/>
          <p:cNvSpPr>
            <a:spLocks noGrp="1" noChangeArrowheads="1"/>
          </p:cNvSpPr>
          <p:nvPr>
            <p:ph type="body" idx="1"/>
          </p:nvPr>
        </p:nvSpPr>
        <p:spPr>
          <a:xfrm>
            <a:off x="457200" y="1676400"/>
            <a:ext cx="8229600" cy="5029200"/>
          </a:xfrm>
        </p:spPr>
        <p:txBody>
          <a:bodyPr/>
          <a:lstStyle/>
          <a:p>
            <a:pPr>
              <a:lnSpc>
                <a:spcPct val="90000"/>
              </a:lnSpc>
              <a:defRPr/>
            </a:pPr>
            <a:r>
              <a:rPr lang="en-AU" sz="2800" dirty="0">
                <a:ea typeface="ＭＳ Ｐゴシック" pitchFamily="-107" charset="-128"/>
                <a:cs typeface="ＭＳ Ｐゴシック" pitchFamily="-107" charset="-128"/>
              </a:rPr>
              <a:t>best source is natural randomness in real world </a:t>
            </a:r>
          </a:p>
          <a:p>
            <a:pPr>
              <a:lnSpc>
                <a:spcPct val="90000"/>
              </a:lnSpc>
              <a:defRPr/>
            </a:pPr>
            <a:r>
              <a:rPr lang="en-AU" sz="2800" dirty="0">
                <a:ea typeface="ＭＳ Ｐゴシック" pitchFamily="-107" charset="-128"/>
                <a:cs typeface="ＭＳ Ｐゴシック" pitchFamily="-107" charset="-128"/>
              </a:rPr>
              <a:t>find a regular but random event and monitor </a:t>
            </a:r>
          </a:p>
          <a:p>
            <a:pPr>
              <a:lnSpc>
                <a:spcPct val="90000"/>
              </a:lnSpc>
              <a:defRPr/>
            </a:pPr>
            <a:r>
              <a:rPr lang="en-AU" sz="2800" dirty="0">
                <a:ea typeface="ＭＳ Ｐゴシック" pitchFamily="-107" charset="-128"/>
                <a:cs typeface="ＭＳ Ｐゴシック" pitchFamily="-107" charset="-128"/>
              </a:rPr>
              <a:t>do generally need special h/w to do this </a:t>
            </a:r>
          </a:p>
          <a:p>
            <a:pPr lvl="1">
              <a:lnSpc>
                <a:spcPct val="90000"/>
              </a:lnSpc>
              <a:defRPr/>
            </a:pPr>
            <a:r>
              <a:rPr lang="en-AU" sz="2400" dirty="0" err="1"/>
              <a:t>eg</a:t>
            </a:r>
            <a:r>
              <a:rPr lang="en-AU" sz="2400" dirty="0"/>
              <a:t>. radiation counters, radio noise, audio noise, thermal noise in diodes, leaky capacitors, mercury discharge tubes </a:t>
            </a:r>
            <a:r>
              <a:rPr lang="en-AU" sz="2400" dirty="0" err="1"/>
              <a:t>etc</a:t>
            </a:r>
            <a:r>
              <a:rPr lang="en-AU" sz="2400" dirty="0"/>
              <a:t> </a:t>
            </a:r>
          </a:p>
          <a:p>
            <a:pPr>
              <a:lnSpc>
                <a:spcPct val="90000"/>
              </a:lnSpc>
              <a:defRPr/>
            </a:pPr>
            <a:r>
              <a:rPr lang="en-AU" sz="2800" dirty="0">
                <a:ea typeface="ＭＳ Ｐゴシック" pitchFamily="-107" charset="-128"/>
                <a:cs typeface="ＭＳ Ｐゴシック" pitchFamily="-107" charset="-128"/>
              </a:rPr>
              <a:t>starting to see such h/w in new CPU's </a:t>
            </a:r>
          </a:p>
          <a:p>
            <a:pPr>
              <a:lnSpc>
                <a:spcPct val="90000"/>
              </a:lnSpc>
              <a:defRPr/>
            </a:pPr>
            <a:r>
              <a:rPr lang="en-AU" sz="2800" dirty="0">
                <a:ea typeface="ＭＳ Ｐゴシック" pitchFamily="-107" charset="-128"/>
                <a:cs typeface="ＭＳ Ｐゴシック" pitchFamily="-107" charset="-128"/>
              </a:rPr>
              <a:t>problems of </a:t>
            </a:r>
            <a:r>
              <a:rPr lang="en-AU" sz="2800" b="1" dirty="0">
                <a:ea typeface="ＭＳ Ｐゴシック" pitchFamily="-107" charset="-128"/>
                <a:cs typeface="ＭＳ Ｐゴシック" pitchFamily="-107" charset="-128"/>
              </a:rPr>
              <a:t>bias</a:t>
            </a:r>
            <a:r>
              <a:rPr lang="en-AU" sz="2800" dirty="0">
                <a:ea typeface="ＭＳ Ｐゴシック" pitchFamily="-107" charset="-128"/>
                <a:cs typeface="ＭＳ Ｐゴシック" pitchFamily="-107" charset="-128"/>
              </a:rPr>
              <a:t> or uneven distribution in signal </a:t>
            </a:r>
          </a:p>
          <a:p>
            <a:pPr lvl="1">
              <a:lnSpc>
                <a:spcPct val="90000"/>
              </a:lnSpc>
              <a:defRPr/>
            </a:pPr>
            <a:r>
              <a:rPr lang="en-AU" sz="2400" dirty="0"/>
              <a:t>have to compensate for this when sample, often by passing bits through a hash function </a:t>
            </a:r>
          </a:p>
          <a:p>
            <a:pPr lvl="1">
              <a:lnSpc>
                <a:spcPct val="90000"/>
              </a:lnSpc>
              <a:defRPr/>
            </a:pPr>
            <a:r>
              <a:rPr lang="en-AU" sz="2400" dirty="0"/>
              <a:t>best to only use a few noisiest bits from each sample</a:t>
            </a:r>
          </a:p>
          <a:p>
            <a:pPr lvl="1">
              <a:lnSpc>
                <a:spcPct val="90000"/>
              </a:lnSpc>
              <a:defRPr/>
            </a:pPr>
            <a:r>
              <a:rPr lang="en-AU" sz="2400" dirty="0"/>
              <a:t>RFC4086 recommends using multiple sources + hash </a:t>
            </a:r>
          </a:p>
        </p:txBody>
      </p:sp>
    </p:spTree>
    <p:extLst>
      <p:ext uri="{BB962C8B-B14F-4D97-AF65-F5344CB8AC3E}">
        <p14:creationId xmlns:p14="http://schemas.microsoft.com/office/powerpoint/2010/main" val="24362927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ea typeface="ＭＳ Ｐゴシック" panose="020B0600070205080204" pitchFamily="34" charset="-128"/>
              </a:rPr>
              <a:t>Take-home Information</a:t>
            </a:r>
            <a:endParaRPr lang="en-AU" altLang="zh-CN" dirty="0" smtClean="0">
              <a:ea typeface="ＭＳ Ｐゴシック" panose="020B0600070205080204" pitchFamily="34" charset="-128"/>
            </a:endParaRPr>
          </a:p>
        </p:txBody>
      </p:sp>
      <p:sp>
        <p:nvSpPr>
          <p:cNvPr id="45059" name="Rectangle 3"/>
          <p:cNvSpPr>
            <a:spLocks noGrp="1" noChangeArrowheads="1"/>
          </p:cNvSpPr>
          <p:nvPr>
            <p:ph type="body" idx="1"/>
          </p:nvPr>
        </p:nvSpPr>
        <p:spPr/>
        <p:txBody>
          <a:bodyPr/>
          <a:lstStyle/>
          <a:p>
            <a:pPr eaLnBrk="1" hangingPunct="1"/>
            <a:r>
              <a:rPr lang="en-US" dirty="0" smtClean="0">
                <a:ea typeface="ＭＳ Ｐゴシック" panose="020B0600070205080204" pitchFamily="34" charset="-128"/>
              </a:rPr>
              <a:t>Information theoretic security</a:t>
            </a:r>
          </a:p>
          <a:p>
            <a:pPr eaLnBrk="1" hangingPunct="1"/>
            <a:r>
              <a:rPr lang="en-US" dirty="0" smtClean="0">
                <a:ea typeface="ＭＳ Ｐゴシック" panose="020B0600070205080204" pitchFamily="34" charset="-128"/>
              </a:rPr>
              <a:t>Semantic security</a:t>
            </a:r>
          </a:p>
          <a:p>
            <a:pPr eaLnBrk="1" hangingPunct="1"/>
            <a:r>
              <a:rPr lang="en-US" dirty="0" smtClean="0">
                <a:ea typeface="ＭＳ Ｐゴシック" panose="020B0600070205080204" pitchFamily="34" charset="-128"/>
              </a:rPr>
              <a:t>PRG and stream ciphers</a:t>
            </a:r>
          </a:p>
          <a:p>
            <a:pPr eaLnBrk="1" hangingPunct="1"/>
            <a:endParaRPr lang="en-US" dirty="0" smtClean="0">
              <a:ea typeface="ＭＳ Ｐゴシック" panose="020B0600070205080204" pitchFamily="34" charset="-128"/>
            </a:endParaRPr>
          </a:p>
          <a:p>
            <a:pPr eaLnBrk="1" hangingPunct="1"/>
            <a:r>
              <a:rPr lang="en-US" dirty="0" smtClean="0">
                <a:ea typeface="ＭＳ Ｐゴシック" panose="020B0600070205080204" pitchFamily="34" charset="-128"/>
              </a:rPr>
              <a:t>RC4</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3216840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One Time Pad        </a:t>
            </a:r>
            <a:r>
              <a:rPr lang="en-US" sz="2800" dirty="0"/>
              <a:t>(</a:t>
            </a:r>
            <a:r>
              <a:rPr lang="en-US" sz="2800" dirty="0" err="1"/>
              <a:t>Vernam</a:t>
            </a:r>
            <a:r>
              <a:rPr lang="en-US" sz="2800" dirty="0"/>
              <a:t> 1917)</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057402"/>
                <a:ext cx="8229600" cy="3531838"/>
              </a:xfrm>
            </p:spPr>
            <p:txBody>
              <a:bodyPr>
                <a:normAutofit/>
              </a:bodyPr>
              <a:lstStyle/>
              <a:p>
                <a:pPr marL="0" indent="0">
                  <a:buNone/>
                </a:pPr>
                <a:r>
                  <a:rPr lang="en-US" dirty="0" smtClean="0"/>
                  <a:t>First example of a “secure” cipher</a:t>
                </a:r>
              </a:p>
              <a:p>
                <a:pPr marL="0" indent="0">
                  <a:buNone/>
                </a:pPr>
                <a:r>
                  <a:rPr lang="en-US" dirty="0" smtClean="0"/>
                  <a:t/>
                </a:r>
                <a:br>
                  <a:rPr lang="en-US" dirty="0" smtClean="0"/>
                </a:b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ℳ</m:t>
                      </m:r>
                      <m:r>
                        <a:rPr lang="en-US" altLang="zh-CN" i="1">
                          <a:latin typeface="Cambria Math" panose="02040503050406030204" pitchFamily="18" charset="0"/>
                        </a:rPr>
                        <m:t>=</m:t>
                      </m:r>
                      <m:r>
                        <a:rPr lang="en-US" altLang="zh-CN" i="1">
                          <a:latin typeface="Cambria Math" panose="02040503050406030204" pitchFamily="18" charset="0"/>
                        </a:rPr>
                        <m:t>𝒞</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e>
                        <m:sup>
                          <m:r>
                            <a:rPr lang="en-US" altLang="zh-CN" i="1">
                              <a:latin typeface="Cambria Math" panose="02040503050406030204" pitchFamily="18" charset="0"/>
                            </a:rPr>
                            <m:t>𝑛</m:t>
                          </m:r>
                        </m:sup>
                      </m:sSup>
                    </m:oMath>
                  </m:oMathPara>
                </a14:m>
                <a:endParaRPr lang="en-US" dirty="0" smtClean="0"/>
              </a:p>
              <a:p>
                <a:pPr marL="0" indent="0">
                  <a:buNone/>
                </a:pPr>
                <a:endParaRPr lang="en-US" altLang="zh-CN" dirty="0" smtClean="0"/>
              </a:p>
              <a:p>
                <a:pPr marL="0" indent="0">
                  <a:buNone/>
                </a:pPr>
                <a:r>
                  <a:rPr lang="en-US" altLang="zh-CN" dirty="0" smtClean="0"/>
                  <a:t>key </a:t>
                </a:r>
                <a:r>
                  <a:rPr lang="en-US" altLang="zh-CN" dirty="0"/>
                  <a:t>= (random bit string as long the message)</a:t>
                </a:r>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057402"/>
                <a:ext cx="8229600" cy="3531838"/>
              </a:xfrm>
              <a:blipFill rotWithShape="0">
                <a:blip r:embed="rId3"/>
                <a:stretch>
                  <a:fillRect l="-2296" t="-1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4262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One Time Pad        </a:t>
            </a:r>
            <a:r>
              <a:rPr lang="en-US" sz="2800" dirty="0"/>
              <a:t>(</a:t>
            </a:r>
            <a:r>
              <a:rPr lang="en-US" sz="2800" dirty="0" err="1"/>
              <a:t>Vernam</a:t>
            </a:r>
            <a:r>
              <a:rPr lang="en-US" sz="2800" dirty="0"/>
              <a:t> 1917)</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	</a:t>
            </a:r>
            <a:endParaRPr lang="en-US" dirty="0"/>
          </a:p>
        </p:txBody>
      </p:sp>
      <p:grpSp>
        <p:nvGrpSpPr>
          <p:cNvPr id="4" name="Group 3"/>
          <p:cNvGrpSpPr/>
          <p:nvPr/>
        </p:nvGrpSpPr>
        <p:grpSpPr>
          <a:xfrm>
            <a:off x="4724400" y="2209800"/>
            <a:ext cx="4343400" cy="1981200"/>
            <a:chOff x="4648200" y="1200150"/>
            <a:chExt cx="4343400" cy="1981200"/>
          </a:xfrm>
        </p:grpSpPr>
        <p:sp>
          <p:nvSpPr>
            <p:cNvPr id="5" name="Rounded Rectangle 4"/>
            <p:cNvSpPr/>
            <p:nvPr/>
          </p:nvSpPr>
          <p:spPr>
            <a:xfrm>
              <a:off x="4648200" y="1200150"/>
              <a:ext cx="4343400" cy="198120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t"/>
            <a:lstStyle/>
            <a:p>
              <a:pPr defTabSz="909638">
                <a:tabLst>
                  <a:tab pos="909638" algn="l"/>
                </a:tabLst>
              </a:pPr>
              <a:r>
                <a:rPr lang="en-US" sz="2800" dirty="0" err="1">
                  <a:solidFill>
                    <a:srgbClr val="0000FF"/>
                  </a:solidFill>
                </a:rPr>
                <a:t>msg</a:t>
              </a:r>
              <a:r>
                <a:rPr lang="en-US" sz="2800" dirty="0">
                  <a:solidFill>
                    <a:srgbClr val="0000FF"/>
                  </a:solidFill>
                </a:rPr>
                <a:t>:	0  1  1  0  1  1  1</a:t>
              </a:r>
            </a:p>
            <a:p>
              <a:pPr defTabSz="909638">
                <a:lnSpc>
                  <a:spcPct val="140000"/>
                </a:lnSpc>
                <a:tabLst>
                  <a:tab pos="909638" algn="l"/>
                </a:tabLst>
              </a:pPr>
              <a:r>
                <a:rPr lang="en-US" sz="2800" dirty="0">
                  <a:solidFill>
                    <a:srgbClr val="0000FF"/>
                  </a:solidFill>
                </a:rPr>
                <a:t>key:	1  0  1  1  0  1  0</a:t>
              </a:r>
            </a:p>
            <a:p>
              <a:pPr defTabSz="909638">
                <a:lnSpc>
                  <a:spcPct val="150000"/>
                </a:lnSpc>
                <a:tabLst>
                  <a:tab pos="909638" algn="l"/>
                </a:tabLst>
              </a:pPr>
              <a:r>
                <a:rPr lang="en-US" sz="2800">
                  <a:solidFill>
                    <a:srgbClr val="0000FF"/>
                  </a:solidFill>
                </a:rPr>
                <a:t>CT:</a:t>
              </a:r>
              <a:endParaRPr lang="en-US" sz="2800" dirty="0">
                <a:solidFill>
                  <a:srgbClr val="0000FF"/>
                </a:solidFill>
              </a:endParaRPr>
            </a:p>
          </p:txBody>
        </p:sp>
        <p:cxnSp>
          <p:nvCxnSpPr>
            <p:cNvPr id="6" name="Straight Connector 5"/>
            <p:cNvCxnSpPr/>
            <p:nvPr/>
          </p:nvCxnSpPr>
          <p:spPr>
            <a:xfrm>
              <a:off x="4724400" y="2495550"/>
              <a:ext cx="41148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322598" y="1581150"/>
              <a:ext cx="471604" cy="523220"/>
            </a:xfrm>
            <a:prstGeom prst="rect">
              <a:avLst/>
            </a:prstGeom>
            <a:noFill/>
          </p:spPr>
          <p:txBody>
            <a:bodyPr wrap="none" rtlCol="0">
              <a:spAutoFit/>
            </a:bodyPr>
            <a:lstStyle/>
            <a:p>
              <a:r>
                <a:rPr lang="en-US" sz="2800" dirty="0"/>
                <a:t>⊕</a:t>
              </a:r>
            </a:p>
          </p:txBody>
        </p:sp>
      </p:grpSp>
      <mc:AlternateContent xmlns:mc="http://schemas.openxmlformats.org/markup-compatibility/2006">
        <mc:Choice xmlns:a14="http://schemas.microsoft.com/office/drawing/2010/main" Requires="a14">
          <p:sp>
            <p:nvSpPr>
              <p:cNvPr id="9" name="Content Placeholder 2"/>
              <p:cNvSpPr txBox="1">
                <a:spLocks/>
              </p:cNvSpPr>
              <p:nvPr/>
            </p:nvSpPr>
            <p:spPr>
              <a:xfrm>
                <a:off x="609600" y="1927591"/>
                <a:ext cx="8229600" cy="4625609"/>
              </a:xfrm>
              <a:prstGeom prst="rect">
                <a:avLst/>
              </a:prstGeom>
            </p:spPr>
            <p:txBody>
              <a:bodyPr vert="horz" lIns="54864" tIns="91440" rtlCol="0">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457200" indent="-457200" fontAlgn="auto">
                  <a:spcAft>
                    <a:spcPts val="0"/>
                  </a:spcAft>
                </a:pPr>
                <a14:m>
                  <m:oMath xmlns:m="http://schemas.openxmlformats.org/officeDocument/2006/math">
                    <m:m>
                      <m:mPr>
                        <m:mcs>
                          <m:mc>
                            <m:mcPr>
                              <m:count m:val="3"/>
                              <m:mcJc m:val="center"/>
                            </m:mcPr>
                          </m:mc>
                        </m:mcs>
                        <m:ctrlPr>
                          <a:rPr lang="en-US" altLang="zh-CN" b="0" i="1" smtClean="0">
                            <a:latin typeface="Cambria Math" panose="02040503050406030204" pitchFamily="18" charset="0"/>
                            <a:ea typeface="Cambria Math" panose="02040503050406030204" pitchFamily="18" charset="0"/>
                          </a:rPr>
                        </m:ctrlPr>
                      </m:mPr>
                      <m:mr>
                        <m:e>
                          <m:r>
                            <a:rPr lang="en-US" altLang="zh-CN" i="1">
                              <a:latin typeface="Cambria Math" panose="02040503050406030204" pitchFamily="18" charset="0"/>
                            </a:rPr>
                            <m:t>𝑐</m:t>
                          </m:r>
                        </m:e>
                        <m:e>
                          <m:r>
                            <a:rPr lang="en-US" altLang="zh-CN" b="0" i="1" smtClean="0">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m:t>
                              </m:r>
                            </m:e>
                          </m:d>
                        </m:e>
                      </m:mr>
                      <m:mr>
                        <m:e/>
                        <m:e>
                          <m:r>
                            <a:rPr lang="en-US" altLang="zh-CN" b="0" i="1" smtClean="0">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r>
                            <m:rPr>
                              <m:nor/>
                            </m:rPr>
                            <a:rPr lang="en-US" altLang="zh-CN" i="0" dirty="0">
                              <a:latin typeface="Cambria Math" panose="02040503050406030204" pitchFamily="18" charset="0"/>
                              <a:ea typeface="Cambria Math" panose="02040503050406030204" pitchFamily="18" charset="0"/>
                            </a:rPr>
                            <m:t> </m:t>
                          </m:r>
                        </m:e>
                      </m:mr>
                    </m:m>
                  </m:oMath>
                </a14:m>
                <a:endParaRPr lang="en-US" b="0" dirty="0" smtClean="0">
                  <a:ea typeface="Cambria Math" panose="02040503050406030204" pitchFamily="18" charset="0"/>
                </a:endParaRPr>
              </a:p>
              <a:p>
                <a:pPr marL="457200" indent="-457200" fontAlgn="auto">
                  <a:spcAft>
                    <a:spcPts val="0"/>
                  </a:spcAft>
                </a:pPr>
                <a:endParaRPr lang="en-US" b="0" dirty="0" smtClean="0">
                  <a:ea typeface="Cambria Math" panose="02040503050406030204" pitchFamily="18" charset="0"/>
                </a:endParaRPr>
              </a:p>
              <a:p>
                <a:pPr marL="457200" indent="-457200" fontAlgn="auto">
                  <a:spcAft>
                    <a:spcPts val="0"/>
                  </a:spcAft>
                </a:pPr>
                <a14:m>
                  <m:oMath xmlns:m="http://schemas.openxmlformats.org/officeDocument/2006/math">
                    <m:r>
                      <a:rPr lang="en-US" b="0" i="1" smtClean="0">
                        <a:latin typeface="Cambria Math" panose="02040503050406030204" pitchFamily="18" charset="0"/>
                        <a:ea typeface="Cambria Math" panose="02040503050406030204" pitchFamily="18" charset="0"/>
                      </a:rPr>
                      <m:t>𝐷</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oMath>
                </a14:m>
                <a:endParaRPr lang="en-US" b="0" dirty="0" smtClean="0">
                  <a:ea typeface="Cambria Math" panose="02040503050406030204" pitchFamily="18" charset="0"/>
                </a:endParaRPr>
              </a:p>
              <a:p>
                <a:pPr marL="457200" indent="-457200" fontAlgn="auto">
                  <a:spcAft>
                    <a:spcPts val="0"/>
                  </a:spcAft>
                </a:pPr>
                <a:endParaRPr lang="en-US" dirty="0" smtClean="0"/>
              </a:p>
              <a:p>
                <a:pPr marL="457200" indent="-457200" fontAlgn="auto">
                  <a:spcAft>
                    <a:spcPts val="0"/>
                  </a:spcAft>
                </a:pPr>
                <a:r>
                  <a:rPr lang="en-US" dirty="0" smtClean="0"/>
                  <a:t>Indeed,</a:t>
                </a:r>
                <a:br>
                  <a:rPr lang="en-US" dirty="0" smtClean="0"/>
                </a:br>
                <a14:m>
                  <m:oMath xmlns:m="http://schemas.openxmlformats.org/officeDocument/2006/math">
                    <m:m>
                      <m:mPr>
                        <m:mcs>
                          <m:mc>
                            <m:mcPr>
                              <m:count m:val="3"/>
                              <m:mcJc m:val="center"/>
                            </m:mcPr>
                          </m:mc>
                        </m:mcs>
                        <m:ctrlPr>
                          <a:rPr lang="en-US" altLang="zh-CN" i="1">
                            <a:latin typeface="Cambria Math" panose="02040503050406030204" pitchFamily="18" charset="0"/>
                            <a:ea typeface="Cambria Math" panose="02040503050406030204" pitchFamily="18" charset="0"/>
                          </a:rPr>
                        </m:ctrlPr>
                      </m:mPr>
                      <m:mr>
                        <m:e>
                          <m:r>
                            <a:rPr lang="en-US" altLang="zh-CN" i="1">
                              <a:latin typeface="Cambria Math" panose="02040503050406030204" pitchFamily="18" charset="0"/>
                            </a:rPr>
                            <m:t>𝐷</m:t>
                          </m:r>
                          <m:d>
                            <m:dPr>
                              <m:ctrlPr>
                                <a:rPr lang="en-US" altLang="zh-CN" i="1">
                                  <a:latin typeface="Cambria Math" panose="02040503050406030204" pitchFamily="18" charset="0"/>
                                </a:rPr>
                              </m:ctrlPr>
                            </m:dPr>
                            <m:e>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𝑚</m:t>
                                  </m:r>
                                </m:e>
                              </m:d>
                            </m:e>
                          </m:d>
                        </m:e>
                        <m:e>
                          <m:r>
                            <a:rPr lang="en-US" altLang="zh-CN" i="1">
                              <a:latin typeface="Cambria Math" panose="02040503050406030204" pitchFamily="18" charset="0"/>
                              <a:ea typeface="Cambria Math" panose="02040503050406030204" pitchFamily="18" charset="0"/>
                            </a:rPr>
                            <m:t>=</m:t>
                          </m:r>
                        </m:e>
                        <m:e>
                          <m:r>
                            <a:rPr lang="en-US" altLang="zh-CN" i="1">
                              <a:latin typeface="Cambria Math" panose="02040503050406030204" pitchFamily="18" charset="0"/>
                            </a:rPr>
                            <m:t>𝐷</m:t>
                          </m:r>
                          <m:d>
                            <m:dPr>
                              <m:ctrlPr>
                                <a:rPr lang="en-US" altLang="zh-CN" i="1">
                                  <a:latin typeface="Cambria Math" panose="02040503050406030204" pitchFamily="18" charset="0"/>
                                </a:rPr>
                              </m:ctrlPr>
                            </m:dPr>
                            <m:e>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𝐾</m:t>
                              </m:r>
                              <m:r>
                                <a:rPr lang="en-US" altLang="zh-CN" i="1">
                                  <a:latin typeface="Cambria Math" panose="02040503050406030204" pitchFamily="18" charset="0"/>
                                </a:rPr>
                                <m:t>⨁</m:t>
                              </m:r>
                              <m:r>
                                <a:rPr lang="en-US" altLang="zh-CN" i="1">
                                  <a:latin typeface="Cambria Math" panose="02040503050406030204" pitchFamily="18" charset="0"/>
                                </a:rPr>
                                <m:t>𝑚</m:t>
                              </m:r>
                            </m:e>
                          </m:d>
                        </m:e>
                      </m:mr>
                      <m:mr>
                        <m:e/>
                        <m:e>
                          <m:r>
                            <a:rPr lang="en-US" altLang="zh-CN" b="0" i="1" smtClean="0">
                              <a:latin typeface="Cambria Math" panose="02040503050406030204" pitchFamily="18" charset="0"/>
                            </a:rPr>
                            <m:t>=</m:t>
                          </m:r>
                        </m:e>
                        <m:e>
                          <m:r>
                            <a:rPr lang="en-US" altLang="zh-CN" i="1">
                              <a:latin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e>
                          </m:d>
                        </m:e>
                      </m:mr>
                      <m:mr>
                        <m:e/>
                        <m:e>
                          <m:r>
                            <a:rPr lang="en-US" altLang="zh-CN" i="1">
                              <a:latin typeface="Cambria Math" panose="02040503050406030204" pitchFamily="18" charset="0"/>
                              <a:ea typeface="Cambria Math" panose="02040503050406030204" pitchFamily="18" charset="0"/>
                            </a:rPr>
                            <m:t>=</m:t>
                          </m:r>
                        </m:e>
                        <m:e>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𝐾</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𝐾</m:t>
                              </m:r>
                            </m:e>
                          </m:d>
                          <m:r>
                            <a:rPr lang="en-US" altLang="zh-CN" i="1">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𝑚</m:t>
                          </m:r>
                        </m:e>
                      </m:mr>
                      <m:mr>
                        <m:e/>
                        <m:e>
                          <m:r>
                            <a:rPr lang="en-US" altLang="zh-CN" b="0" i="1" dirty="0" smtClean="0">
                              <a:latin typeface="Cambria Math" panose="02040503050406030204" pitchFamily="18" charset="0"/>
                            </a:rPr>
                            <m:t>=</m:t>
                          </m:r>
                        </m:e>
                        <m:e>
                          <m:r>
                            <a:rPr lang="en-US" altLang="zh-CN" b="0" i="1" dirty="0" smtClean="0">
                              <a:latin typeface="Cambria Math" panose="02040503050406030204" pitchFamily="18" charset="0"/>
                            </a:rPr>
                            <m:t>𝑚</m:t>
                          </m:r>
                        </m:e>
                      </m:mr>
                    </m:m>
                  </m:oMath>
                </a14:m>
                <a:r>
                  <a:rPr lang="en-US" b="0" i="1" dirty="0" smtClean="0">
                    <a:latin typeface="Cambria Math" panose="02040503050406030204" pitchFamily="18" charset="0"/>
                  </a:rPr>
                  <a:t/>
                </a:r>
                <a:br>
                  <a:rPr lang="en-US" b="0" i="1" dirty="0" smtClean="0">
                    <a:latin typeface="Cambria Math" panose="02040503050406030204" pitchFamily="18" charset="0"/>
                  </a:rPr>
                </a:br>
                <a:endParaRPr lang="en-US" dirty="0" smtClean="0"/>
              </a:p>
            </p:txBody>
          </p:sp>
        </mc:Choice>
        <mc:Fallback>
          <p:sp>
            <p:nvSpPr>
              <p:cNvPr id="9" name="Content Placeholder 2"/>
              <p:cNvSpPr txBox="1">
                <a:spLocks noRot="1" noChangeAspect="1" noMove="1" noResize="1" noEditPoints="1" noAdjustHandles="1" noChangeArrowheads="1" noChangeShapeType="1" noTextEdit="1"/>
              </p:cNvSpPr>
              <p:nvPr/>
            </p:nvSpPr>
            <p:spPr>
              <a:xfrm>
                <a:off x="609600" y="1927591"/>
                <a:ext cx="8229600" cy="4625609"/>
              </a:xfrm>
              <a:prstGeom prst="rect">
                <a:avLst/>
              </a:prstGeom>
              <a:blipFill rotWithShape="0">
                <a:blip r:embed="rId3"/>
                <a:stretch>
                  <a:fillRect l="-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897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One Time Pad        </a:t>
            </a:r>
            <a:r>
              <a:rPr lang="en-US" sz="2800" dirty="0"/>
              <a:t>(</a:t>
            </a:r>
            <a:r>
              <a:rPr lang="en-US" sz="2800" dirty="0" err="1"/>
              <a:t>Vernam</a:t>
            </a:r>
            <a:r>
              <a:rPr lang="en-US" sz="2800" dirty="0"/>
              <a:t> 1917)</a:t>
            </a:r>
          </a:p>
        </p:txBody>
      </p:sp>
      <p:sp>
        <p:nvSpPr>
          <p:cNvPr id="3" name="Content Placeholder 2"/>
          <p:cNvSpPr>
            <a:spLocks noGrp="1"/>
          </p:cNvSpPr>
          <p:nvPr>
            <p:ph idx="1"/>
          </p:nvPr>
        </p:nvSpPr>
        <p:spPr>
          <a:xfrm>
            <a:off x="381000" y="2320528"/>
            <a:ext cx="8534400" cy="3394472"/>
          </a:xfrm>
        </p:spPr>
        <p:txBody>
          <a:bodyPr>
            <a:normAutofit/>
          </a:bodyPr>
          <a:lstStyle/>
          <a:p>
            <a:pPr marL="0" indent="0">
              <a:buNone/>
            </a:pPr>
            <a:r>
              <a:rPr lang="en-US" dirty="0" smtClean="0"/>
              <a:t>Very fast </a:t>
            </a:r>
            <a:r>
              <a:rPr lang="en-US" dirty="0" err="1" smtClean="0"/>
              <a:t>enc</a:t>
            </a:r>
            <a:r>
              <a:rPr lang="en-US" dirty="0" smtClean="0"/>
              <a:t>/</a:t>
            </a:r>
            <a:r>
              <a:rPr lang="en-US" dirty="0" err="1" smtClean="0"/>
              <a:t>dec</a:t>
            </a:r>
            <a:r>
              <a:rPr lang="en-US" dirty="0" smtClean="0"/>
              <a:t> !!     </a:t>
            </a:r>
          </a:p>
          <a:p>
            <a:pPr marL="0" indent="0">
              <a:buNone/>
            </a:pPr>
            <a:r>
              <a:rPr lang="en-US" dirty="0"/>
              <a:t>	</a:t>
            </a:r>
            <a:r>
              <a:rPr lang="en-US" dirty="0" smtClean="0"/>
              <a:t>… but long keys   (as long as plaintext)</a:t>
            </a:r>
          </a:p>
          <a:p>
            <a:pPr marL="0" indent="0">
              <a:buNone/>
            </a:pPr>
            <a:endParaRPr lang="en-US" dirty="0"/>
          </a:p>
          <a:p>
            <a:pPr marL="0" indent="0">
              <a:buNone/>
            </a:pPr>
            <a:endParaRPr lang="en-US" dirty="0" smtClean="0"/>
          </a:p>
          <a:p>
            <a:pPr marL="0" indent="0">
              <a:buNone/>
            </a:pPr>
            <a:r>
              <a:rPr lang="en-US" dirty="0" smtClean="0"/>
              <a:t>Is the OTP secure?    What is a secure cipher?</a:t>
            </a:r>
            <a:endParaRPr lang="en-US" dirty="0"/>
          </a:p>
        </p:txBody>
      </p:sp>
    </p:spTree>
    <p:extLst>
      <p:ext uri="{BB962C8B-B14F-4D97-AF65-F5344CB8AC3E}">
        <p14:creationId xmlns:p14="http://schemas.microsoft.com/office/powerpoint/2010/main" val="13421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secure cipher?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457200" indent="-457200"/>
                <a:r>
                  <a:rPr lang="en-US" sz="2800" dirty="0" smtClean="0"/>
                  <a:t>Attacker’s abilities:    </a:t>
                </a:r>
                <a:r>
                  <a:rPr lang="en-US" sz="2800" b="1" dirty="0">
                    <a:solidFill>
                      <a:srgbClr val="FF0000"/>
                    </a:solidFill>
                  </a:rPr>
                  <a:t>CT only attack</a:t>
                </a:r>
                <a:r>
                  <a:rPr lang="en-US" sz="2800" dirty="0"/>
                  <a:t>       </a:t>
                </a:r>
                <a:r>
                  <a:rPr lang="en-US" sz="2000" dirty="0"/>
                  <a:t>(for </a:t>
                </a:r>
                <a:r>
                  <a:rPr lang="en-US" sz="2000" dirty="0" smtClean="0"/>
                  <a:t>now)</a:t>
                </a:r>
              </a:p>
              <a:p>
                <a:pPr marL="457200" indent="-457200"/>
                <a:endParaRPr lang="en-US" sz="2000" dirty="0" smtClean="0"/>
              </a:p>
              <a:p>
                <a:pPr marL="457200" indent="-457200"/>
                <a:r>
                  <a:rPr lang="en-US" sz="2800" dirty="0" smtClean="0"/>
                  <a:t>Possible </a:t>
                </a:r>
                <a:r>
                  <a:rPr lang="en-US" sz="2800" dirty="0"/>
                  <a:t>security </a:t>
                </a:r>
                <a:r>
                  <a:rPr lang="en-US" sz="2800" dirty="0" smtClean="0"/>
                  <a:t>requirements:</a:t>
                </a:r>
              </a:p>
              <a:p>
                <a:pPr marL="749808" lvl="1" indent="-457200"/>
                <a:r>
                  <a:rPr lang="en-US" sz="2400" dirty="0"/>
                  <a:t>a</a:t>
                </a:r>
                <a:r>
                  <a:rPr lang="en-US" sz="2400" dirty="0" smtClean="0"/>
                  <a:t>ttempt </a:t>
                </a:r>
                <a:r>
                  <a:rPr lang="en-US" sz="2400" dirty="0"/>
                  <a:t>#1:  attacker cannot recover secret </a:t>
                </a:r>
                <a:r>
                  <a:rPr lang="en-US" sz="2400" dirty="0" smtClean="0"/>
                  <a:t>key</a:t>
                </a:r>
                <a:br>
                  <a:rPr lang="en-US" sz="2400" dirty="0" smtClean="0"/>
                </a:br>
                <a14:m>
                  <m:oMath xmlns:m="http://schemas.openxmlformats.org/officeDocument/2006/math">
                    <m:r>
                      <a:rPr lang="en-US" sz="2400" b="0" i="1" smtClean="0">
                        <a:latin typeface="Cambria Math" panose="02040503050406030204" pitchFamily="18" charset="0"/>
                      </a:rPr>
                      <m:t>𝐸</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𝐾</m:t>
                        </m:r>
                        <m:r>
                          <a:rPr lang="en-US" sz="2400" b="0" i="1" smtClean="0">
                            <a:latin typeface="Cambria Math" panose="02040503050406030204" pitchFamily="18" charset="0"/>
                          </a:rPr>
                          <m:t>,</m:t>
                        </m:r>
                        <m:r>
                          <a:rPr lang="en-US" sz="2400" b="0" i="1" smtClean="0">
                            <a:latin typeface="Cambria Math" panose="02040503050406030204" pitchFamily="18" charset="0"/>
                          </a:rPr>
                          <m:t>𝑚</m:t>
                        </m:r>
                      </m:e>
                    </m:d>
                    <m:r>
                      <a:rPr lang="en-US" sz="2400" b="0" i="1" smtClean="0">
                        <a:latin typeface="Cambria Math" panose="02040503050406030204" pitchFamily="18" charset="0"/>
                      </a:rPr>
                      <m:t>=</m:t>
                    </m:r>
                    <m:r>
                      <a:rPr lang="en-US" sz="2400" b="0" i="1" smtClean="0">
                        <a:latin typeface="Cambria Math" panose="02040503050406030204" pitchFamily="18" charset="0"/>
                      </a:rPr>
                      <m:t>𝑚</m:t>
                    </m:r>
                  </m:oMath>
                </a14:m>
                <a:r>
                  <a:rPr lang="en-US" sz="2400" dirty="0" smtClean="0"/>
                  <a:t> would be secure.</a:t>
                </a:r>
              </a:p>
              <a:p>
                <a:pPr marL="749808" lvl="1" indent="-457200"/>
                <a:r>
                  <a:rPr lang="en-US" sz="2400" dirty="0" smtClean="0"/>
                  <a:t>attempt </a:t>
                </a:r>
                <a:r>
                  <a:rPr lang="en-US" sz="2400" dirty="0"/>
                  <a:t>#2:  attacker cannot recover all of </a:t>
                </a:r>
                <a:r>
                  <a:rPr lang="en-US" sz="2400" dirty="0" smtClean="0"/>
                  <a:t>plaintext</a:t>
                </a:r>
                <a:br>
                  <a:rPr lang="en-US" sz="2400" dirty="0" smtClean="0"/>
                </a:br>
                <a14:m>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d>
                      <m:dPr>
                        <m:beg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𝐾</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1</m:t>
                        </m:r>
                      </m:sub>
                    </m:sSub>
                  </m:oMath>
                </a14:m>
                <a:r>
                  <a:rPr lang="en-US" sz="2400" dirty="0" smtClean="0"/>
                  <a:t> would be secure</a:t>
                </a:r>
                <a:endParaRPr lang="en-US" sz="2400" dirty="0"/>
              </a:p>
              <a:p>
                <a:pPr marL="457200" indent="-457200">
                  <a:lnSpc>
                    <a:spcPct val="140000"/>
                  </a:lnSpc>
                  <a:spcBef>
                    <a:spcPts val="1872"/>
                  </a:spcBef>
                </a:pPr>
                <a:r>
                  <a:rPr lang="en-US" sz="2800" dirty="0" smtClean="0"/>
                  <a:t>Shannon’s </a:t>
                </a:r>
                <a:r>
                  <a:rPr lang="en-US" sz="2800" dirty="0"/>
                  <a:t>idea:  </a:t>
                </a:r>
              </a:p>
              <a:p>
                <a:pPr marL="457200" lvl="1" indent="0">
                  <a:lnSpc>
                    <a:spcPct val="90000"/>
                  </a:lnSpc>
                  <a:spcBef>
                    <a:spcPts val="0"/>
                  </a:spcBef>
                  <a:buNone/>
                </a:pPr>
                <a:r>
                  <a:rPr lang="en-US" sz="2400" dirty="0"/>
                  <a:t>		</a:t>
                </a:r>
                <a:r>
                  <a:rPr lang="en-US" sz="2400" b="1" dirty="0">
                    <a:solidFill>
                      <a:srgbClr val="FF0000"/>
                    </a:solidFill>
                  </a:rPr>
                  <a:t>CT should reveal no “info” about PT </a:t>
                </a:r>
                <a:r>
                  <a:rPr lang="en-US" b="1" dirty="0" smtClean="0">
                    <a:solidFill>
                      <a:srgbClr val="FF0000"/>
                    </a:solidFill>
                  </a:rPr>
                  <a:t> </a:t>
                </a:r>
                <a:endParaRPr lang="en-US" b="1"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85" t="-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8927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Theoretic Security  </a:t>
            </a:r>
            <a:r>
              <a:rPr lang="en-US" dirty="0"/>
              <a:t/>
            </a:r>
            <a:br>
              <a:rPr lang="en-US" dirty="0"/>
            </a:br>
            <a:r>
              <a:rPr lang="en-US" sz="3100" dirty="0"/>
              <a:t>(Shannon 1949)</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2800" u="sng" dirty="0" smtClean="0"/>
                  <a:t>Def</a:t>
                </a:r>
                <a:r>
                  <a:rPr lang="en-US" sz="2800" dirty="0"/>
                  <a:t>:  A cipher  (</a:t>
                </a:r>
                <a:r>
                  <a:rPr lang="en-US" sz="2800" b="1" i="1" dirty="0"/>
                  <a:t>E</a:t>
                </a:r>
                <a:r>
                  <a:rPr lang="en-US" sz="2800" dirty="0"/>
                  <a:t>, </a:t>
                </a:r>
                <a:r>
                  <a:rPr lang="en-US" sz="2800" b="1" i="1" dirty="0"/>
                  <a:t>D</a:t>
                </a:r>
                <a:r>
                  <a:rPr lang="en-US" sz="2800" dirty="0"/>
                  <a:t>)  over  (</a:t>
                </a:r>
                <a14:m>
                  <m:oMath xmlns:m="http://schemas.openxmlformats.org/officeDocument/2006/math">
                    <m:r>
                      <a:rPr lang="en-US" sz="2800" i="1">
                        <a:latin typeface="Cambria Math"/>
                        <a:ea typeface="Cambria Math"/>
                      </a:rPr>
                      <m:t>𝒦</m:t>
                    </m:r>
                    <m:r>
                      <a:rPr lang="en-US" sz="2800" i="1">
                        <a:latin typeface="Cambria Math"/>
                        <a:ea typeface="Cambria Math"/>
                      </a:rPr>
                      <m:t>, </m:t>
                    </m:r>
                    <m:r>
                      <a:rPr lang="en-US" sz="2800" i="1">
                        <a:latin typeface="Cambria Math"/>
                        <a:ea typeface="Cambria Math"/>
                      </a:rPr>
                      <m:t>ℳ</m:t>
                    </m:r>
                    <m:r>
                      <a:rPr lang="en-US" sz="2800" i="1">
                        <a:latin typeface="Cambria Math"/>
                        <a:ea typeface="Cambria Math"/>
                      </a:rPr>
                      <m:t>, </m:t>
                    </m:r>
                    <m:r>
                      <a:rPr lang="en-US" sz="2800" i="1">
                        <a:latin typeface="Cambria Math"/>
                        <a:ea typeface="Cambria Math"/>
                      </a:rPr>
                      <m:t>𝒞</m:t>
                    </m:r>
                  </m:oMath>
                </a14:m>
                <a:r>
                  <a:rPr lang="en-US" sz="2800" dirty="0"/>
                  <a:t>)  has  </a:t>
                </a:r>
                <a:r>
                  <a:rPr lang="en-US" sz="2800" b="1" u="sng" dirty="0"/>
                  <a:t>perfect secrecy</a:t>
                </a:r>
                <a:r>
                  <a:rPr lang="en-US" sz="2800" b="1" dirty="0"/>
                  <a:t>  </a:t>
                </a:r>
                <a:r>
                  <a:rPr lang="en-US" sz="2800" dirty="0" smtClean="0"/>
                  <a:t>if</a:t>
                </a:r>
              </a:p>
              <a:p>
                <a:pPr marL="0" indent="0">
                  <a:buNone/>
                </a:pPr>
                <a:endParaRPr lang="en-US" sz="2800" b="1" dirty="0"/>
              </a:p>
              <a:p>
                <a:pPr marL="0" indent="0">
                  <a:buNone/>
                </a:pP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ℳ</m:t>
                    </m:r>
                  </m:oMath>
                </a14:m>
                <a:r>
                  <a:rPr lang="en-US" sz="2800" dirty="0" smtClean="0"/>
                  <a:t> with equal length and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𝒞</m:t>
                    </m:r>
                  </m:oMath>
                </a14:m>
                <a:r>
                  <a:rPr lang="en-US" sz="2800" dirty="0" smtClean="0"/>
                  <a:t/>
                </a:r>
                <a:br>
                  <a:rPr lang="en-US" sz="2800" dirty="0" smtClean="0"/>
                </a:br>
                <a:endParaRPr lang="en-US" sz="2800" dirty="0" smtClean="0"/>
              </a:p>
              <a:p>
                <a:pPr marL="0" indent="0">
                  <a:buNone/>
                </a:pPr>
                <a14:m>
                  <m:oMathPara xmlns:m="http://schemas.openxmlformats.org/officeDocument/2006/math">
                    <m:oMathParaPr>
                      <m:jc m:val="centerGroup"/>
                    </m:oMathParaPr>
                    <m:oMath xmlns:m="http://schemas.openxmlformats.org/officeDocument/2006/math">
                      <m:func>
                        <m:funcPr>
                          <m:ctrlPr>
                            <a:rPr lang="en-US" sz="2800" b="0" i="1" smtClean="0">
                              <a:solidFill>
                                <a:srgbClr val="FF0000"/>
                              </a:solidFill>
                              <a:latin typeface="Cambria Math" panose="02040503050406030204" pitchFamily="18" charset="0"/>
                            </a:rPr>
                          </m:ctrlPr>
                        </m:funcPr>
                        <m:fName>
                          <m:r>
                            <m:rPr>
                              <m:sty m:val="p"/>
                            </m:rPr>
                            <a:rPr lang="en-US" sz="2800" b="0" i="0" smtClean="0">
                              <a:solidFill>
                                <a:srgbClr val="FF0000"/>
                              </a:solidFill>
                              <a:latin typeface="Cambria Math" panose="02040503050406030204" pitchFamily="18" charset="0"/>
                            </a:rPr>
                            <m:t>Pr</m:t>
                          </m:r>
                        </m:fName>
                        <m:e>
                          <m:d>
                            <m:dPr>
                              <m:begChr m:val="["/>
                              <m:endChr m:val="]"/>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𝐸</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𝐾</m:t>
                                  </m:r>
                                  <m:r>
                                    <a:rPr lang="en-US" sz="2800" b="0" i="1" smtClean="0">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𝑚</m:t>
                                      </m:r>
                                    </m:e>
                                    <m:sub>
                                      <m:r>
                                        <a:rPr lang="en-US" sz="2800" b="0" i="1" smtClean="0">
                                          <a:solidFill>
                                            <a:srgbClr val="FF0000"/>
                                          </a:solidFill>
                                          <a:latin typeface="Cambria Math" panose="02040503050406030204" pitchFamily="18" charset="0"/>
                                        </a:rPr>
                                        <m:t>0</m:t>
                                      </m:r>
                                    </m:sub>
                                  </m:sSub>
                                </m:e>
                              </m:d>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𝑐</m:t>
                              </m:r>
                            </m:e>
                          </m:d>
                        </m:e>
                      </m:func>
                      <m:r>
                        <a:rPr lang="en-US" sz="2800" b="0" i="1" smtClean="0">
                          <a:solidFill>
                            <a:srgbClr val="FF0000"/>
                          </a:solidFill>
                          <a:latin typeface="Cambria Math" panose="02040503050406030204" pitchFamily="18" charset="0"/>
                        </a:rPr>
                        <m:t>=</m:t>
                      </m:r>
                      <m:func>
                        <m:funcPr>
                          <m:ctrlPr>
                            <a:rPr lang="en-US" altLang="zh-CN" sz="2800" i="1">
                              <a:solidFill>
                                <a:srgbClr val="FF0000"/>
                              </a:solidFill>
                              <a:latin typeface="Cambria Math" panose="02040503050406030204" pitchFamily="18" charset="0"/>
                            </a:rPr>
                          </m:ctrlPr>
                        </m:funcPr>
                        <m:fName>
                          <m:r>
                            <m:rPr>
                              <m:sty m:val="p"/>
                            </m:rPr>
                            <a:rPr lang="en-US" altLang="zh-CN" sz="2800">
                              <a:solidFill>
                                <a:srgbClr val="FF0000"/>
                              </a:solidFill>
                              <a:latin typeface="Cambria Math" panose="02040503050406030204" pitchFamily="18" charset="0"/>
                            </a:rPr>
                            <m:t>Pr</m:t>
                          </m:r>
                        </m:fName>
                        <m:e>
                          <m:d>
                            <m:dPr>
                              <m:begChr m:val="["/>
                              <m:endChr m:val="]"/>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𝐸</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𝐾</m:t>
                                  </m:r>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𝑚</m:t>
                                      </m:r>
                                    </m:e>
                                    <m:sub>
                                      <m:r>
                                        <a:rPr lang="en-US" altLang="zh-CN" sz="2800" b="0" i="1" smtClean="0">
                                          <a:solidFill>
                                            <a:srgbClr val="FF0000"/>
                                          </a:solidFill>
                                          <a:latin typeface="Cambria Math" panose="02040503050406030204" pitchFamily="18" charset="0"/>
                                        </a:rPr>
                                        <m:t>1</m:t>
                                      </m:r>
                                    </m:sub>
                                  </m:sSub>
                                </m:e>
                              </m:d>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𝑐</m:t>
                              </m:r>
                            </m:e>
                          </m:d>
                        </m:e>
                      </m:func>
                    </m:oMath>
                  </m:oMathPara>
                </a14:m>
                <a:r>
                  <a:rPr lang="en-US" sz="2800" dirty="0" smtClean="0"/>
                  <a:t/>
                </a:r>
                <a:br>
                  <a:rPr lang="en-US" sz="2800" dirty="0" smtClean="0"/>
                </a:br>
                <a:endParaRPr lang="en-US" sz="2800" dirty="0" smtClean="0"/>
              </a:p>
              <a:p>
                <a:pPr marL="0" indent="0">
                  <a:buNone/>
                </a:pPr>
                <a:r>
                  <a:rPr lang="en-US" sz="2800" dirty="0" smtClean="0"/>
                  <a:t/>
                </a:r>
                <a:br>
                  <a:rPr lang="en-US" sz="2800" dirty="0" smtClean="0"/>
                </a:br>
                <a:r>
                  <a:rPr lang="en-US" sz="2800" dirty="0" smtClean="0"/>
                  <a:t>where </a:t>
                </a:r>
                <a14:m>
                  <m:oMath xmlns:m="http://schemas.openxmlformats.org/officeDocument/2006/math">
                    <m:r>
                      <a:rPr lang="en-US" sz="2800" b="0" i="1" smtClean="0">
                        <a:latin typeface="Cambria Math" panose="02040503050406030204" pitchFamily="18" charset="0"/>
                      </a:rPr>
                      <m:t>𝐾</m:t>
                    </m:r>
                  </m:oMath>
                </a14:m>
                <a:r>
                  <a:rPr lang="en-US" sz="2800" dirty="0" smtClean="0"/>
                  <a:t> is uniform in </a:t>
                </a:r>
                <a14:m>
                  <m:oMath xmlns:m="http://schemas.openxmlformats.org/officeDocument/2006/math">
                    <m:r>
                      <a:rPr lang="en-US" sz="2800" b="0" i="1" smtClean="0">
                        <a:latin typeface="Cambria Math" panose="02040503050406030204" pitchFamily="18" charset="0"/>
                      </a:rPr>
                      <m:t>𝒦</m:t>
                    </m:r>
                  </m:oMath>
                </a14:m>
                <a:r>
                  <a:rPr lang="en-US" sz="2800" dirty="0" smtClean="0"/>
                  <a:t>.</a:t>
                </a: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26" t="-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228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764</TotalTime>
  <Words>2428</Words>
  <Application>Microsoft Office PowerPoint</Application>
  <PresentationFormat>全屏显示(4:3)</PresentationFormat>
  <Paragraphs>328</Paragraphs>
  <Slides>41</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ＭＳ Ｐゴシック</vt:lpstr>
      <vt:lpstr>华文楷体</vt:lpstr>
      <vt:lpstr>Arial</vt:lpstr>
      <vt:lpstr>Cambria Math</vt:lpstr>
      <vt:lpstr>Corbel</vt:lpstr>
      <vt:lpstr>Courier New</vt:lpstr>
      <vt:lpstr>Symbol</vt:lpstr>
      <vt:lpstr>Times</vt:lpstr>
      <vt:lpstr>Wingdings</vt:lpstr>
      <vt:lpstr>Wingdings 2</vt:lpstr>
      <vt:lpstr>Wingdings 3</vt:lpstr>
      <vt:lpstr>Module</vt:lpstr>
      <vt:lpstr> Lecture 3: Perfect cipher, stream cipher, PRG, semantic security</vt:lpstr>
      <vt:lpstr>Acknowledgements and Reading</vt:lpstr>
      <vt:lpstr> The One Time Pad</vt:lpstr>
      <vt:lpstr>Symmetric Ciphers:  definition</vt:lpstr>
      <vt:lpstr>The One Time Pad        (Vernam 1917)</vt:lpstr>
      <vt:lpstr>The One Time Pad        (Vernam 1917)</vt:lpstr>
      <vt:lpstr>The One Time Pad        (Vernam 1917)</vt:lpstr>
      <vt:lpstr>What is a secure cipher?</vt:lpstr>
      <vt:lpstr>Information Theoretic Security   (Shannon 1949)</vt:lpstr>
      <vt:lpstr>Implications</vt:lpstr>
      <vt:lpstr>PowerPoint 演示文稿</vt:lpstr>
      <vt:lpstr>The bad news …</vt:lpstr>
      <vt:lpstr>Semantic Security (one-time key)</vt:lpstr>
      <vt:lpstr>Semantic Security (one-time key)</vt:lpstr>
      <vt:lpstr>OTP is semantically secure</vt:lpstr>
      <vt:lpstr>Pseudorandom Generators</vt:lpstr>
      <vt:lpstr>Random &amp; Pseudorandom Number Generators</vt:lpstr>
      <vt:lpstr>PRNG Requirements</vt:lpstr>
      <vt:lpstr>Stream Ciphers:  making OTP practical</vt:lpstr>
      <vt:lpstr>Stream Ciphers:  making OTP practical</vt:lpstr>
      <vt:lpstr>PowerPoint 演示文稿</vt:lpstr>
      <vt:lpstr>Stream Ciphers:  making OTP practical</vt:lpstr>
      <vt:lpstr>PRG must be unpredictable</vt:lpstr>
      <vt:lpstr>PRG must be unpredictable</vt:lpstr>
      <vt:lpstr>Weak PRGs     (do not use for crypto)</vt:lpstr>
      <vt:lpstr>One Popular Stream Cipher</vt:lpstr>
      <vt:lpstr>RC4</vt:lpstr>
      <vt:lpstr>RC4 Key Schedule </vt:lpstr>
      <vt:lpstr>RC4 Encryption</vt:lpstr>
      <vt:lpstr>PowerPoint 演示文稿</vt:lpstr>
      <vt:lpstr>RC4 Security</vt:lpstr>
      <vt:lpstr>Attacks on OTP and stream ciphers</vt:lpstr>
      <vt:lpstr>Attack 1:    two time pad is insecure !!</vt:lpstr>
      <vt:lpstr>Real world examples</vt:lpstr>
      <vt:lpstr>Real world examples</vt:lpstr>
      <vt:lpstr>Avoid related keys</vt:lpstr>
      <vt:lpstr>A better construction</vt:lpstr>
      <vt:lpstr>Two time pad:   summary</vt:lpstr>
      <vt:lpstr>Generating Randomness    (e.g. keys, IV)</vt:lpstr>
      <vt:lpstr>Natural Random Noise</vt:lpstr>
      <vt:lpstr>Take-home Information</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微软用户</cp:lastModifiedBy>
  <cp:revision>101</cp:revision>
  <cp:lastPrinted>2005-09-02T04:15:44Z</cp:lastPrinted>
  <dcterms:created xsi:type="dcterms:W3CDTF">2009-08-04T00:04:18Z</dcterms:created>
  <dcterms:modified xsi:type="dcterms:W3CDTF">2016-09-17T06:31:18Z</dcterms:modified>
  <cp:category/>
</cp:coreProperties>
</file>