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2" autoAdjust="0"/>
    <p:restoredTop sz="94660"/>
  </p:normalViewPr>
  <p:slideViewPr>
    <p:cSldViewPr>
      <p:cViewPr varScale="1">
        <p:scale>
          <a:sx n="113" d="100"/>
          <a:sy n="113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ple51/Downloads/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2-054A-AC2B-81457CDF8039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32-054A-AC2B-81457CDF8039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32-054A-AC2B-81457CDF8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32-054A-AC2B-81457CDF8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2-F64D-96CC-D2D4A75507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92-F64D-96CC-D2D4A75507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92-F64D-96CC-D2D4A75507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92-F64D-96CC-D2D4A75507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92-F64D-96CC-D2D4A75507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92-F64D-96CC-D2D4A755074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3226147010953234E-2"/>
          <c:y val="0.27615315261164874"/>
          <c:w val="0.81354770597809356"/>
          <c:h val="0.6396277373725231"/>
        </c:manualLayout>
      </c:layout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6E-B94D-9CC5-4A4D0BAC0A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6E-B94D-9CC5-4A4D0BAC0A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6E-B94D-9CC5-4A4D0BAC0A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6E-B94D-9CC5-4A4D0BAC0A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6E-B94D-9CC5-4A4D0BAC0A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6E-B94D-9CC5-4A4D0BAC0A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6E-B94D-9CC5-4A4D0BAC0ABD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140613690698149E-2"/>
          <c:y val="0.25331570194947006"/>
          <c:w val="0.8137187726186037"/>
          <c:h val="0.6419438600709263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A1-E54B-B04E-946D27B86C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A1-E54B-B04E-946D27B86C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A1-E54B-B04E-946D27B86CB7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0A1-E54B-B04E-946D27B86C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0A1-E54B-B04E-946D27B86C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A1-E54B-B04E-946D27B86CB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524E-83B3-894D48B97308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7-524E-83B3-894D48B97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年齡與每月所得關係圖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_-* #,##0_-;\-* #,##0_-;_-* "-"_-;_-@_-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E4-9A41-952B-C82ADBEAC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-* #,##0_-;\-* #,##0_-;_-* &quot;-&quot;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AC-C243-960B-9BD5C8AD79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7-2B4E-B952-35677894A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D7-2B4E-B952-35677894A22D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D7-2B4E-B952-35677894A22D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D7-2B4E-B952-35677894A22D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D7-2B4E-B952-35677894A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720927-3B12-ABE5-D934-C87B39C9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34507"/>
              </p:ext>
            </p:extLst>
          </p:nvPr>
        </p:nvGraphicFramePr>
        <p:xfrm>
          <a:off x="695849" y="1763903"/>
          <a:ext cx="38989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097092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67325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890465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90054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75183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375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76851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170271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551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408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572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5024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4704227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913565"/>
              </p:ext>
            </p:extLst>
          </p:nvPr>
        </p:nvGraphicFramePr>
        <p:xfrm>
          <a:off x="739536" y="3611500"/>
          <a:ext cx="6784791" cy="288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696A2A-94BC-5B00-80DF-3B02BAFD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82995"/>
              </p:ext>
            </p:extLst>
          </p:nvPr>
        </p:nvGraphicFramePr>
        <p:xfrm>
          <a:off x="755576" y="1647119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4904181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022456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087717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90256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06803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70988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7501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82497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31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7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44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27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33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123111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E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783049"/>
              </p:ext>
            </p:extLst>
          </p:nvPr>
        </p:nvGraphicFramePr>
        <p:xfrm>
          <a:off x="680284" y="3327018"/>
          <a:ext cx="6772035" cy="283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AEADD8-6D8E-320A-638B-E29A54954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42234"/>
              </p:ext>
            </p:extLst>
          </p:nvPr>
        </p:nvGraphicFramePr>
        <p:xfrm>
          <a:off x="827584" y="1667701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3626160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32584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767083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96936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813928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04957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94407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73899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45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899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098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365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98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749032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0F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646042"/>
              </p:ext>
            </p:extLst>
          </p:nvPr>
        </p:nvGraphicFramePr>
        <p:xfrm>
          <a:off x="827584" y="3314772"/>
          <a:ext cx="5184576" cy="263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0259B6-0843-EF9A-768D-77373C2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96787"/>
              </p:ext>
            </p:extLst>
          </p:nvPr>
        </p:nvGraphicFramePr>
        <p:xfrm>
          <a:off x="827584" y="1667701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1071217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08364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644973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558036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495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04209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051960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153003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095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586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739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465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602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259659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71430"/>
              </p:ext>
            </p:extLst>
          </p:nvPr>
        </p:nvGraphicFramePr>
        <p:xfrm>
          <a:off x="846878" y="3327018"/>
          <a:ext cx="5309297" cy="249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8652AC9-DF32-8C13-F2CB-D79286E4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35915"/>
              </p:ext>
            </p:extLst>
          </p:nvPr>
        </p:nvGraphicFramePr>
        <p:xfrm>
          <a:off x="899592" y="1556792"/>
          <a:ext cx="20193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368153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272162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30431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評比項目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全體平均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765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3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025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365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5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520585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08734"/>
              </p:ext>
            </p:extLst>
          </p:nvPr>
        </p:nvGraphicFramePr>
        <p:xfrm>
          <a:off x="1259632" y="3612803"/>
          <a:ext cx="4483100" cy="249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616912-8FE5-6BF8-84DA-21E47E52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85909"/>
              </p:ext>
            </p:extLst>
          </p:nvPr>
        </p:nvGraphicFramePr>
        <p:xfrm>
          <a:off x="628650" y="1683899"/>
          <a:ext cx="7886700" cy="300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0054970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827409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030969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8891945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240663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7929073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4277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125269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0325727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1102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8852975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04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50680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3986572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74996721"/>
                    </a:ext>
                  </a:extLst>
                </a:gridCol>
              </a:tblGrid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900" u="none" strike="noStrike">
                          <a:effectLst/>
                        </a:rPr>
                        <a:t>年齡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ctr"/>
                </a:tc>
                <a:extLst>
                  <a:ext uri="{0D108BD9-81ED-4DB2-BD59-A6C34878D82A}">
                    <a16:rowId xmlns:a16="http://schemas.microsoft.com/office/drawing/2014/main" val="901691339"/>
                  </a:ext>
                </a:extLst>
              </a:tr>
              <a:tr h="150294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900" u="none" strike="noStrike">
                          <a:effectLst/>
                        </a:rPr>
                        <a:t>每月所得</a:t>
                      </a:r>
                      <a:endParaRPr lang="zh-TW" altLang="en-US" sz="9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  </a:t>
                      </a:r>
                      <a:r>
                        <a:rPr lang="en-US" altLang="zh-TW" sz="900" u="none" strike="noStrike">
                          <a:effectLst/>
                        </a:rPr>
                        <a:t>6,000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10,000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15,000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26,000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35,000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42,000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50,500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40,500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37,650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30,500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25,000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15,800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>
                          <a:effectLst/>
                        </a:rPr>
                        <a:t>    </a:t>
                      </a:r>
                      <a:r>
                        <a:rPr lang="en-US" altLang="zh-TW" sz="900" u="none" strike="noStrike">
                          <a:effectLst/>
                        </a:rPr>
                        <a:t>10,200 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u="none" strike="noStrike" dirty="0">
                          <a:effectLst/>
                        </a:rPr>
                        <a:t>      </a:t>
                      </a:r>
                      <a:r>
                        <a:rPr lang="en-US" altLang="zh-TW" sz="900" u="none" strike="noStrike" dirty="0">
                          <a:effectLst/>
                        </a:rPr>
                        <a:t>8,000 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40" marR="7440" marT="7440" marB="0" anchor="b"/>
                </a:tc>
                <a:extLst>
                  <a:ext uri="{0D108BD9-81ED-4DB2-BD59-A6C34878D82A}">
                    <a16:rowId xmlns:a16="http://schemas.microsoft.com/office/drawing/2014/main" val="3165382794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433967"/>
              </p:ext>
            </p:extLst>
          </p:nvPr>
        </p:nvGraphicFramePr>
        <p:xfrm>
          <a:off x="1691680" y="3318557"/>
          <a:ext cx="4954589" cy="310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FA9487-B2C8-391B-D571-5A69A002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97297"/>
              </p:ext>
            </p:extLst>
          </p:nvPr>
        </p:nvGraphicFramePr>
        <p:xfrm>
          <a:off x="3649712" y="730250"/>
          <a:ext cx="351088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875">
                  <a:extLst>
                    <a:ext uri="{9D8B030D-6E8A-4147-A177-3AD203B41FA5}">
                      <a16:colId xmlns:a16="http://schemas.microsoft.com/office/drawing/2014/main" val="4098611961"/>
                    </a:ext>
                  </a:extLst>
                </a:gridCol>
                <a:gridCol w="1938005">
                  <a:extLst>
                    <a:ext uri="{9D8B030D-6E8A-4147-A177-3AD203B41FA5}">
                      <a16:colId xmlns:a16="http://schemas.microsoft.com/office/drawing/2014/main" val="421873274"/>
                    </a:ext>
                  </a:extLst>
                </a:gridCol>
              </a:tblGrid>
              <a:tr h="14796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538199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384818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775351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734395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728885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44298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9554570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56753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722264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891626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369566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97243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939642"/>
                  </a:ext>
                </a:extLst>
              </a:tr>
              <a:tr h="12772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5768331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703377"/>
              </p:ext>
            </p:extLst>
          </p:nvPr>
        </p:nvGraphicFramePr>
        <p:xfrm>
          <a:off x="683568" y="3475478"/>
          <a:ext cx="6264696" cy="281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64E46D-3652-E345-EE9D-D30FC26D3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60020"/>
              </p:ext>
            </p:extLst>
          </p:nvPr>
        </p:nvGraphicFramePr>
        <p:xfrm>
          <a:off x="3419872" y="764704"/>
          <a:ext cx="3568700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9895267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509815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815942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42786613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2403912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096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855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939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55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920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63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881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45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12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12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336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981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665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130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387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750670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120465"/>
              </p:ext>
            </p:extLst>
          </p:nvPr>
        </p:nvGraphicFramePr>
        <p:xfrm>
          <a:off x="536972" y="3830708"/>
          <a:ext cx="5765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615</TotalTime>
  <Words>587</Words>
  <Application>Microsoft Macintosh PowerPoint</Application>
  <PresentationFormat>如螢幕大小 (4:3)</PresentationFormat>
  <Paragraphs>464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Microsoft Office User</cp:lastModifiedBy>
  <cp:revision>72</cp:revision>
  <dcterms:created xsi:type="dcterms:W3CDTF">2017-01-16T13:26:16Z</dcterms:created>
  <dcterms:modified xsi:type="dcterms:W3CDTF">2023-10-23T04:26:03Z</dcterms:modified>
</cp:coreProperties>
</file>