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1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4046E-ED0C-C6D5-BF0C-ECFB161AE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5DAA08-3CD5-C466-51C6-4FE8510D8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3A0EB-01FB-28DC-97DC-418AC502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C8F-A8D1-8C4E-972C-5D01045B6B82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A295E3-4F1A-0173-D3F5-1E00CEE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FCF3A-3A1E-58F0-95BB-D3BBCA76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2B-32C3-C94F-997C-5C8EE9AF98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119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20AA9-BF2B-77F3-2DAD-F6DB6C12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AB324F-D47C-9DEB-02E6-FF2211282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FEF0AE-A3A2-62A0-C86E-1A1039D0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C8F-A8D1-8C4E-972C-5D01045B6B82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5034B-918B-AA6E-43B6-B4507660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84ED11-2CBC-E057-367E-D1BB7EB0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2B-32C3-C94F-997C-5C8EE9AF98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7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119964-8180-26F2-6DA9-43EA7E68D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E7D3D5-5E5F-CBF0-5BB6-634BA3C88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13E124-96DA-CE67-64EF-A02FEA37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C8F-A8D1-8C4E-972C-5D01045B6B82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B40414-2F0B-0DAD-23DF-4AA67F2E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B10B74-0CF3-8560-5FDE-17C34C9F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2B-32C3-C94F-997C-5C8EE9AF98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079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B6DBA-35DA-3074-DA83-162F93A5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E52A4-718B-938B-4580-912D1B65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F27438-8308-51AF-24E7-986BA98E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C8F-A8D1-8C4E-972C-5D01045B6B82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7FA8D4-96FF-1638-E2C7-94AF1C77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DAC0D3-B1C1-69D9-F125-1FAD50EA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2B-32C3-C94F-997C-5C8EE9AF98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99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B0CA9-995D-EE07-B91C-7D802BBD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411F35-E920-E658-A5AE-0EB2A6FC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FD66FC-4943-627E-90A1-053B4B56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C8F-A8D1-8C4E-972C-5D01045B6B82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950043-FD78-9DD3-F9A1-9910D37E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020BD8-E980-B4DB-8FF1-1FBF2E76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2B-32C3-C94F-997C-5C8EE9AF98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683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B6C65-A1D8-8989-A07D-488E8DA1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AB905-1170-174B-1CFB-32A6245DB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C59797-EC22-578C-02AE-9785C32C9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C56EDD-57CE-EDDA-AD55-3A1B99A3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C8F-A8D1-8C4E-972C-5D01045B6B82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C707E0-73DA-FBFD-140B-3D7D2D19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0DD639-03DF-4437-F864-9B5A7C20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2B-32C3-C94F-997C-5C8EE9AF98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9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F1230-8102-80A4-EAB0-01AC02A5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756B81-40E8-8683-88A9-B3558F13A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32B3E0-B97B-3953-26E8-A1DB71BEC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237C5C-F177-F3DE-09BB-4D74E8029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622EF7-A089-72B0-C6F4-5FA958172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9AB0A51-55EA-C064-ED3D-0257AAF0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C8F-A8D1-8C4E-972C-5D01045B6B82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E28E64A-8A04-B363-080E-4243F4CB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0A6017-4967-8FE6-538B-37086BEC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2B-32C3-C94F-997C-5C8EE9AF98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6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29133-FE05-07EB-1581-D7E94D88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DABC33-ACF5-D3B7-7C79-791E40D4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C8F-A8D1-8C4E-972C-5D01045B6B82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B7BBDB-A719-7C09-EFE8-2B7DAA4E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A0425B-060A-FB0D-B9C2-2228BAAC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2B-32C3-C94F-997C-5C8EE9AF98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310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D40091-CF87-F3CF-95C7-32E3F8B3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C8F-A8D1-8C4E-972C-5D01045B6B82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885E70-2A20-095A-CB1F-3EBA139D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F0FEE7-0646-D49D-F418-78BCE629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2B-32C3-C94F-997C-5C8EE9AF98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203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BBB68-A3F3-1F17-0718-6A997788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ECEB3-682C-F0E9-5547-2CDBD303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52A191-B630-2DA4-641E-57BD3E9C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9154C4-EF23-769B-4544-BDC08AAA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C8F-A8D1-8C4E-972C-5D01045B6B82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E2BA81-4A4B-2F62-E54B-739312A6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77BA25-475B-5BA9-28F5-04C062D8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2B-32C3-C94F-997C-5C8EE9AF98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333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71665-E0BA-7C85-DD4B-1CBABF74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1F1496-0778-3CEE-08C5-ED4BF43A8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BC405E-87C9-5CEE-CEA4-42961D55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CC39BE-642E-F283-7A8A-E7715FE8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4C8F-A8D1-8C4E-972C-5D01045B6B82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F53F60-A3AB-A65B-00DA-9889352D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1D758F-52F9-13DE-D265-F0D1975E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282B-32C3-C94F-997C-5C8EE9AF98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961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AE8B20-0B5E-5446-6D3C-70845578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70A055-ED73-8BF2-E23E-F7495D42F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84961-4E52-4379-27D2-A1B1F63CA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4C8F-A8D1-8C4E-972C-5D01045B6B82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5AD28-38F2-78DD-A5FF-C3B79622A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BBE7E5-E3B5-00A3-5FDE-2F35C59FA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9282B-32C3-C94F-997C-5C8EE9AF986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802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6577C-E312-DD6F-4B71-BB04A3DEE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21100" y="7446963"/>
            <a:ext cx="9144000" cy="2387600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4E39D1-31FE-7161-4895-5833A931B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2800" y="6222156"/>
            <a:ext cx="2705100" cy="635844"/>
          </a:xfrm>
        </p:spPr>
        <p:txBody>
          <a:bodyPr>
            <a:normAutofit fontScale="77500" lnSpcReduction="20000"/>
          </a:bodyPr>
          <a:lstStyle/>
          <a:p>
            <a:r>
              <a:rPr kumimoji="1" lang="zh-TW" altLang="en-US" dirty="0"/>
              <a:t>資料視覺化 作業一</a:t>
            </a:r>
            <a:endParaRPr kumimoji="1" lang="en-US" altLang="zh-TW" dirty="0"/>
          </a:p>
          <a:p>
            <a:r>
              <a:rPr kumimoji="1" lang="en-US" altLang="zh-TW" dirty="0"/>
              <a:t>B10935201</a:t>
            </a:r>
            <a:r>
              <a:rPr kumimoji="1" lang="zh-TW" altLang="en-US" dirty="0"/>
              <a:t> 邱竣楓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70E56B-6C5B-84F5-6B95-C261E8A17075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滴雞精怎麼選？</a:t>
            </a:r>
            <a:r>
              <a:rPr lang="en-US" altLang="zh-TW" dirty="0"/>
              <a:t>4</a:t>
            </a:r>
            <a:r>
              <a:rPr lang="zh-TW" altLang="en-US" dirty="0"/>
              <a:t>個秘訣快做筆記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近年來食安問題連環爆，若不想自己花時間、動手製作滴雞精，又該如何在琳瑯滿目的滴雞精產 品中，挑選到安心無負擔的優質品項？以下提供</a:t>
            </a:r>
            <a:r>
              <a:rPr lang="en-US" altLang="zh-TW" dirty="0"/>
              <a:t>4</a:t>
            </a:r>
            <a:r>
              <a:rPr lang="zh-TW" altLang="en-US" dirty="0"/>
              <a:t>個挑選秘訣作為參考。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" altLang="zh-TW" dirty="0">
                <a:solidFill>
                  <a:srgbClr val="FF0000"/>
                </a:solidFill>
              </a:rPr>
              <a:t>Check 1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>
                <a:solidFill>
                  <a:srgbClr val="FF0000"/>
                </a:solidFill>
              </a:rPr>
              <a:t>成分天然無添加？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坊間滴雞精依據淬練的方法不同，顏色有深有淺，但是遵循古法、現代化設備滴釀淬鍊，只萃取 第一道最精華的純正滴雞精，應呈現「琥珀色」，完全不需調味就能散發濃醇香、無腥味、無雜 質。至於其他顏色的滴雞精，可能是淬練過程中添加中藥材，抑或是淬練完成後為了增加賣相和 口感，再加工調味所導致。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" altLang="zh-TW" dirty="0">
                <a:solidFill>
                  <a:srgbClr val="FF0000"/>
                </a:solidFill>
              </a:rPr>
              <a:t>Check 2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>
                <a:solidFill>
                  <a:srgbClr val="FF0000"/>
                </a:solidFill>
              </a:rPr>
              <a:t>雞隻的選擇？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有好的雞，才能做出好的原味滴雞精！中醫觀點認為「以陽補虛」，製作滴雞精時盡量選擇運動 量強、肉質結實、雄赳赳、氣昂昂的公雞，避免選擇母雞。母雞是蛋雞，淘汰後的老母雞油脂過 多、肉質過老。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en" altLang="zh-TW" dirty="0">
                <a:solidFill>
                  <a:srgbClr val="FF0000"/>
                </a:solidFill>
              </a:rPr>
              <a:t>Check 3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>
                <a:solidFill>
                  <a:srgbClr val="FF0000"/>
                </a:solidFill>
              </a:rPr>
              <a:t>產銷履歷查得到？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產銷履歷是確保食材來源安心的保障機制之一，民眾選購滴雞精產品時，可以先看看是否完整的 生產履歷。目前國內有滴雞精業者，不但開放生產工廠及牧場供民眾參觀，其使用自有農場飼養、無施打生長激素、無藥物殘留、從小喝牛樟芝液及吃益生菌長大、自然放養</a:t>
            </a:r>
            <a:r>
              <a:rPr lang="en-US" altLang="zh-TW" dirty="0"/>
              <a:t>16</a:t>
            </a:r>
            <a:r>
              <a:rPr lang="zh-TW" altLang="en-US" dirty="0"/>
              <a:t>週的黑羽土公雞，也從食材源頭就做好雞種挑選和雞隻飼養的嚴格把關，獲得產銷合一的認證，更值得消費者信賴。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en" altLang="zh-TW" dirty="0">
                <a:solidFill>
                  <a:srgbClr val="FF0000"/>
                </a:solidFill>
              </a:rPr>
              <a:t>Check 4</a:t>
            </a:r>
            <a:r>
              <a:rPr lang="zh-TW" altLang="en" dirty="0">
                <a:solidFill>
                  <a:srgbClr val="FF0000"/>
                </a:solidFill>
              </a:rPr>
              <a:t>：</a:t>
            </a:r>
            <a:r>
              <a:rPr lang="zh-TW" altLang="en-US" dirty="0">
                <a:solidFill>
                  <a:srgbClr val="FF0000"/>
                </a:solidFill>
              </a:rPr>
              <a:t>製程嚴謹、零生菌？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滴雞精的製作過程繁瑣，從具有產銷履歷之合法牧場到</a:t>
            </a:r>
            <a:r>
              <a:rPr lang="en" altLang="zh-TW" dirty="0"/>
              <a:t>CAS</a:t>
            </a:r>
            <a:r>
              <a:rPr lang="zh-TW" altLang="en-US" dirty="0"/>
              <a:t>認證之屠宰廠，經由獸醫師檢疫合格 後再進行宰殺，再從蒸煮、過濾、包裝到殺菌、裝箱、出廠，都需達到各種嚴謹的標準。民眾選 購時可先瞭解產品製作工廠，是否獲得國家級</a:t>
            </a:r>
            <a:r>
              <a:rPr lang="en" altLang="zh-TW" dirty="0"/>
              <a:t>CAS</a:t>
            </a:r>
            <a:r>
              <a:rPr lang="zh-TW" altLang="en" dirty="0"/>
              <a:t>、</a:t>
            </a:r>
            <a:r>
              <a:rPr lang="en" altLang="zh-TW" dirty="0"/>
              <a:t>HACCP</a:t>
            </a:r>
            <a:r>
              <a:rPr lang="zh-TW" altLang="en" dirty="0"/>
              <a:t>、</a:t>
            </a:r>
            <a:r>
              <a:rPr lang="en" altLang="zh-TW" dirty="0"/>
              <a:t>ISO 22000</a:t>
            </a:r>
            <a:r>
              <a:rPr lang="zh-TW" altLang="en" dirty="0"/>
              <a:t>、</a:t>
            </a:r>
            <a:r>
              <a:rPr lang="en" altLang="zh-TW" dirty="0"/>
              <a:t>ISO 14001</a:t>
            </a:r>
            <a:r>
              <a:rPr lang="zh-TW" altLang="en" dirty="0"/>
              <a:t>、</a:t>
            </a:r>
            <a:r>
              <a:rPr lang="zh-TW" altLang="en-US" dirty="0"/>
              <a:t>有機認 證及食在安心等專業認證，好的產品需經高溫高壓殺菌製程，完全無生菌，例如真空包裝於耐熱、耐凍的食品鋁箔積層袋，接著運用高科技滅菌設備，再次確保安全性、零生菌且封鎖營養美味； 接著，再檢視營養成分，高蛋白質、零脂肪、熱量低、無防腐劑、無人工添加物和調味料的滴雞 精，才能讓人喝了健康少負擔。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8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橢圓 23">
            <a:extLst>
              <a:ext uri="{FF2B5EF4-FFF2-40B4-BE49-F238E27FC236}">
                <a16:creationId xmlns:a16="http://schemas.microsoft.com/office/drawing/2014/main" id="{DD7A7D95-2DD2-1EA7-3BEF-357E33439A4C}"/>
              </a:ext>
            </a:extLst>
          </p:cNvPr>
          <p:cNvSpPr/>
          <p:nvPr/>
        </p:nvSpPr>
        <p:spPr>
          <a:xfrm>
            <a:off x="9839499" y="4312444"/>
            <a:ext cx="2296300" cy="134143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F0F1A775-7228-B043-E40E-C46B919FD829}"/>
              </a:ext>
            </a:extLst>
          </p:cNvPr>
          <p:cNvSpPr/>
          <p:nvPr/>
        </p:nvSpPr>
        <p:spPr>
          <a:xfrm>
            <a:off x="5220901" y="4312444"/>
            <a:ext cx="2296300" cy="134143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CEBB7F89-3845-7134-49A4-7BD9A3CA6DC5}"/>
              </a:ext>
            </a:extLst>
          </p:cNvPr>
          <p:cNvSpPr/>
          <p:nvPr/>
        </p:nvSpPr>
        <p:spPr>
          <a:xfrm>
            <a:off x="8119250" y="1678781"/>
            <a:ext cx="2296300" cy="134143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3FBA4B9-2E06-4EA0-F1F8-3132F9FC3BE3}"/>
              </a:ext>
            </a:extLst>
          </p:cNvPr>
          <p:cNvSpPr/>
          <p:nvPr/>
        </p:nvSpPr>
        <p:spPr>
          <a:xfrm>
            <a:off x="3321050" y="1682264"/>
            <a:ext cx="2296300" cy="134143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highlight>
                <a:srgbClr val="FFFF00"/>
              </a:highlight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48C49F8-16E8-7859-479D-D90D1EAE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57162"/>
            <a:ext cx="1016000" cy="523875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圖板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F61F4D-E5EC-B6F9-18E9-120F0668E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384300"/>
            <a:ext cx="1905000" cy="19304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05B21A-9E7A-D245-4C62-724D6924B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017963"/>
            <a:ext cx="1905000" cy="1930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8295DB-BB2C-476D-BF2D-EA4FB31D6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800" y="1384300"/>
            <a:ext cx="1905000" cy="1930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A72358C-2D5A-6A3C-9F93-5E185F5FA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400" y="4017963"/>
            <a:ext cx="1905000" cy="1930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78BF43-E85F-2D04-4441-AA4BC31A85C9}"/>
              </a:ext>
            </a:extLst>
          </p:cNvPr>
          <p:cNvSpPr txBox="1"/>
          <p:nvPr/>
        </p:nvSpPr>
        <p:spPr>
          <a:xfrm>
            <a:off x="3729814" y="1928416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</a:rPr>
              <a:t>成份天然</a:t>
            </a:r>
            <a:endParaRPr kumimoji="1" lang="en-US" altLang="zh-TW" sz="2400" dirty="0">
              <a:solidFill>
                <a:srgbClr val="FF0000"/>
              </a:solidFill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</a:rPr>
              <a:t>零添加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A1FC24-A68F-5097-D06D-EEC3E1184297}"/>
              </a:ext>
            </a:extLst>
          </p:cNvPr>
          <p:cNvSpPr txBox="1"/>
          <p:nvPr/>
        </p:nvSpPr>
        <p:spPr>
          <a:xfrm>
            <a:off x="8555775" y="1928415"/>
            <a:ext cx="20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</a:rPr>
              <a:t>產銷履歷</a:t>
            </a:r>
            <a:endParaRPr kumimoji="1" lang="en-US" altLang="zh-TW" sz="2400" dirty="0">
              <a:solidFill>
                <a:srgbClr val="FF0000"/>
              </a:solidFill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</a:rPr>
              <a:t>查得到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A6D58B-A194-C5F7-DA4E-111AF7CEEFF2}"/>
              </a:ext>
            </a:extLst>
          </p:cNvPr>
          <p:cNvSpPr txBox="1"/>
          <p:nvPr/>
        </p:nvSpPr>
        <p:spPr>
          <a:xfrm>
            <a:off x="5637001" y="4567664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</a:rPr>
              <a:t>雞隻首選</a:t>
            </a:r>
            <a:endParaRPr kumimoji="1" lang="en-US" altLang="zh-TW" sz="2400" dirty="0">
              <a:solidFill>
                <a:srgbClr val="FF0000"/>
              </a:solidFill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</a:rPr>
              <a:t>是公雞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F7B8BD7-274D-C304-6420-7FF771BDEC42}"/>
              </a:ext>
            </a:extLst>
          </p:cNvPr>
          <p:cNvSpPr txBox="1"/>
          <p:nvPr/>
        </p:nvSpPr>
        <p:spPr>
          <a:xfrm>
            <a:off x="10359601" y="4578776"/>
            <a:ext cx="176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</a:rPr>
              <a:t>製程嚴謹</a:t>
            </a:r>
            <a:endParaRPr kumimoji="1" lang="en-US" altLang="zh-TW" sz="2400" dirty="0">
              <a:solidFill>
                <a:srgbClr val="FF0000"/>
              </a:solidFill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</a:rPr>
              <a:t>零生菌</a:t>
            </a:r>
          </a:p>
        </p:txBody>
      </p:sp>
    </p:spTree>
    <p:extLst>
      <p:ext uri="{BB962C8B-B14F-4D97-AF65-F5344CB8AC3E}">
        <p14:creationId xmlns:p14="http://schemas.microsoft.com/office/powerpoint/2010/main" val="241082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584</Words>
  <Application>Microsoft Macintosh PowerPoint</Application>
  <PresentationFormat>寬螢幕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圖板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</cp:revision>
  <dcterms:created xsi:type="dcterms:W3CDTF">2023-10-23T03:28:18Z</dcterms:created>
  <dcterms:modified xsi:type="dcterms:W3CDTF">2023-10-23T03:45:59Z</dcterms:modified>
</cp:coreProperties>
</file>