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21735</TotalTime>
  <Words>386</Words>
  <Application>Microsoft Office PowerPoint</Application>
  <PresentationFormat>寬螢幕</PresentationFormat>
  <Paragraphs>49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</vt:lpstr>
      <vt:lpstr>題目1</vt:lpstr>
      <vt:lpstr>題目2</vt:lpstr>
      <vt:lpstr>PowerPoint 簡報</vt:lpstr>
      <vt:lpstr>二進位轉換</vt:lpstr>
      <vt:lpstr>9/20題目3</vt:lpstr>
      <vt:lpstr>9/26題目練習</vt:lpstr>
      <vt:lpstr>9/26複習</vt:lpstr>
      <vt:lpstr>PowerPoint 簡報</vt:lpstr>
      <vt:lpstr>題目4-等差數列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36</cp:revision>
  <dcterms:created xsi:type="dcterms:W3CDTF">2023-08-29T02:39:29Z</dcterms:created>
  <dcterms:modified xsi:type="dcterms:W3CDTF">2023-09-26T03:00:14Z</dcterms:modified>
</cp:coreProperties>
</file>