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0A5130-784F-4A8B-9613-DE6354A7F2C6}"/>
                  </a:ext>
                </a:extLst>
              </p:cNvPr>
              <p:cNvSpPr/>
              <p:nvPr/>
            </p:nvSpPr>
            <p:spPr>
              <a:xfrm>
                <a:off x="0" y="1859340"/>
                <a:ext cx="1187704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整數部份：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將數字連續除以要轉換的基數，例如：要轉換為二進位時，則除以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。再將一連串的餘數，由下往上次序、由左往右排列。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zh-TW" altLang="en-US" sz="2400" b="0" i="0" dirty="0">
                  <a:solidFill>
                    <a:srgbClr val="80808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0A5130-784F-4A8B-9613-DE6354A7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59340"/>
                <a:ext cx="11877040" cy="3785652"/>
              </a:xfrm>
              <a:prstGeom prst="rect">
                <a:avLst/>
              </a:prstGeom>
              <a:blipFill>
                <a:blip r:embed="rId2"/>
                <a:stretch>
                  <a:fillRect l="-770" t="-1127" r="-411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7060</TotalTime>
  <Words>275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二進位轉換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18</cp:revision>
  <dcterms:created xsi:type="dcterms:W3CDTF">2023-08-29T02:39:29Z</dcterms:created>
  <dcterms:modified xsi:type="dcterms:W3CDTF">2023-09-05T03:22:46Z</dcterms:modified>
</cp:coreProperties>
</file>