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1084-1E85-405C-85EF-E5548A9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10/6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等差數列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383F6-F697-4EB5-961D-AB535CA4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1100"/>
            <a:ext cx="5715000" cy="297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B741B9-D024-4DA3-B94C-5AF2D083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93565"/>
            <a:ext cx="777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小試身手</a:t>
            </a:r>
            <a:r>
              <a:rPr lang="en-US" altLang="zh-TW" dirty="0"/>
              <a:t>-</a:t>
            </a:r>
            <a:r>
              <a:rPr lang="zh-TW" altLang="en-US" dirty="0"/>
              <a:t>星星直角三角形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7E488-7AEB-459E-BD4F-EB7CA24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77" y="2615458"/>
            <a:ext cx="2339023" cy="39951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104804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DE30E-8F96-4953-8A30-2750B67DBCD0}"/>
              </a:ext>
            </a:extLst>
          </p:cNvPr>
          <p:cNvSpPr/>
          <p:nvPr/>
        </p:nvSpPr>
        <p:spPr>
          <a:xfrm>
            <a:off x="6824201" y="398601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72DC1-3134-491A-8ABC-05DE0B97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7" y="4727575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進階題</a:t>
            </a:r>
            <a:r>
              <a:rPr lang="en-US" altLang="zh-TW" dirty="0"/>
              <a:t>-</a:t>
            </a:r>
            <a:r>
              <a:rPr lang="zh-TW" altLang="en-US" dirty="0"/>
              <a:t>星星金字塔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31652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634A58-8F4B-4DD8-A38B-BF73B31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" y="2701925"/>
            <a:ext cx="3314700" cy="3790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81FC2-7239-41F7-9741-54F2561F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4597400"/>
            <a:ext cx="4229100" cy="1504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FCBA13-52F7-4E4D-9D0F-AB507CE51925}"/>
              </a:ext>
            </a:extLst>
          </p:cNvPr>
          <p:cNvSpPr/>
          <p:nvPr/>
        </p:nvSpPr>
        <p:spPr>
          <a:xfrm>
            <a:off x="5982726" y="381329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3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4268B-CC50-4DA9-ABB8-3DBC71D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段考複習題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8027B-A2E7-4073-82C4-972D6982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B913EE-657D-445F-A1B6-DB6317EC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0"/>
            <a:ext cx="680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7723F-9C02-48D7-A3A1-AADC7CA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A61F2E-BBDE-4B30-ADB5-775B3C9D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" y="88873"/>
            <a:ext cx="11276648" cy="66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7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90BB6-3F0A-47C6-B450-29567FA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99FAD5-8613-461E-B6BF-6CFE940A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2"/>
            <a:ext cx="12100836" cy="55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4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96D0F-5348-413A-AD25-2E3F5D01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93C52D-9AE6-4558-9307-EA6885BB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464"/>
            <a:ext cx="12029440" cy="51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7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0C420-5BF6-42C5-807A-24913C1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37F848-D14D-4AF2-9919-54CD9529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417"/>
            <a:ext cx="12070080" cy="4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0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7937-6858-4F51-93C3-9480CDA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8D82B-8DB7-48E4-A25F-CC2615B6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89" y="2035174"/>
            <a:ext cx="8704457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38117</TotalTime>
  <Words>428</Words>
  <Application>Microsoft Office PowerPoint</Application>
  <PresentationFormat>寬螢幕</PresentationFormat>
  <Paragraphs>58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  <vt:lpstr>10/6複習-等差數列</vt:lpstr>
      <vt:lpstr>小試身手-星星直角三角形</vt:lpstr>
      <vt:lpstr>進階題-星星金字塔</vt:lpstr>
      <vt:lpstr>段考複習題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43</cp:revision>
  <dcterms:created xsi:type="dcterms:W3CDTF">2023-08-29T02:39:29Z</dcterms:created>
  <dcterms:modified xsi:type="dcterms:W3CDTF">2023-10-13T03:08:50Z</dcterms:modified>
</cp:coreProperties>
</file>