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9" r:id="rId13"/>
    <p:sldId id="271" r:id="rId14"/>
    <p:sldId id="272" r:id="rId15"/>
    <p:sldId id="265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DD70-FECA-4E68-91E3-D82F332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566763-C24A-41B1-ABC0-EA8BECD3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936305"/>
            <a:ext cx="4638040" cy="22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62FE-B306-4DB8-8997-153972F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題目練習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4A97F3-07A5-40C8-9983-0E840DED540A}"/>
              </a:ext>
            </a:extLst>
          </p:cNvPr>
          <p:cNvSpPr/>
          <p:nvPr/>
        </p:nvSpPr>
        <p:spPr>
          <a:xfrm>
            <a:off x="1076960" y="1142276"/>
            <a:ext cx="10038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鉛筆一支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元，一打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50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元。小明需要幫班上每位同學買一枝鉛筆，請問要多少錢？由於小明很注重環保，他絕不會為了省錢而多買任何不需要的東西。也就是說，小明買的鉛筆數量一定等於班上的人數。</a:t>
            </a:r>
            <a:endParaRPr 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671DC-2212-4057-A488-C9B2B385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041015"/>
            <a:ext cx="8324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二進位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0DF999-A5EF-4DAA-80B4-B54AD0FB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22" y="1690688"/>
            <a:ext cx="3495675" cy="231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3CFE07-7FD2-4027-BFB7-CDC64704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82" y="4326890"/>
            <a:ext cx="575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10/3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6F794-8714-4E02-8FAF-D65E538C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39" y="1018600"/>
            <a:ext cx="5227321" cy="5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8AF31-FD97-4E7D-9AB0-91B52E9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4-</a:t>
            </a:r>
            <a:r>
              <a:rPr lang="zh-TW" altLang="en-US" dirty="0"/>
              <a:t>等差數列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C759-6DA7-4BD7-AC04-732F12B5E9D6}"/>
              </a:ext>
            </a:extLst>
          </p:cNvPr>
          <p:cNvSpPr/>
          <p:nvPr/>
        </p:nvSpPr>
        <p:spPr>
          <a:xfrm>
            <a:off x="2610075" y="2298263"/>
            <a:ext cx="697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對輸入的每個數列，輸出它的前五項。</a:t>
            </a:r>
            <a:endParaRPr 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C852F2-8A94-4FD5-885E-CB455B23A293}"/>
              </a:ext>
            </a:extLst>
          </p:cNvPr>
          <p:cNvSpPr txBox="1"/>
          <p:nvPr/>
        </p:nvSpPr>
        <p:spPr>
          <a:xfrm>
            <a:off x="2722784" y="3823781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CF21E-5DF2-4668-A999-7097A343F148}"/>
              </a:ext>
            </a:extLst>
          </p:cNvPr>
          <p:cNvSpPr txBox="1"/>
          <p:nvPr/>
        </p:nvSpPr>
        <p:spPr>
          <a:xfrm>
            <a:off x="7386320" y="3817357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  <a:r>
              <a:rPr lang="zh-TW" altLang="en-US" sz="2800" dirty="0"/>
              <a:t> </a:t>
            </a:r>
            <a:r>
              <a:rPr lang="en-US" altLang="zh-TW" sz="2800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7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加減乘除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25034</TotalTime>
  <Words>392</Words>
  <Application>Microsoft Office PowerPoint</Application>
  <PresentationFormat>寬螢幕</PresentationFormat>
  <Paragraphs>50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Helvetica Neue</vt:lpstr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9/15複習-加減乘除</vt:lpstr>
      <vt:lpstr>題目1</vt:lpstr>
      <vt:lpstr>題目2</vt:lpstr>
      <vt:lpstr>PowerPoint 簡報</vt:lpstr>
      <vt:lpstr>二進位轉換</vt:lpstr>
      <vt:lpstr>9/20題目3</vt:lpstr>
      <vt:lpstr>9/26題目練習</vt:lpstr>
      <vt:lpstr>9/26複習-二進位</vt:lpstr>
      <vt:lpstr>PowerPoint 簡報</vt:lpstr>
      <vt:lpstr>10/3複習</vt:lpstr>
      <vt:lpstr>題目4-等差數列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38</cp:revision>
  <dcterms:created xsi:type="dcterms:W3CDTF">2023-08-29T02:39:29Z</dcterms:created>
  <dcterms:modified xsi:type="dcterms:W3CDTF">2023-10-03T03:47:18Z</dcterms:modified>
</cp:coreProperties>
</file>