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57" r:id="rId7"/>
    <p:sldId id="268" r:id="rId8"/>
    <p:sldId id="266" r:id="rId9"/>
    <p:sldId id="267" r:id="rId10"/>
    <p:sldId id="263" r:id="rId11"/>
    <p:sldId id="262" r:id="rId12"/>
    <p:sldId id="269" r:id="rId13"/>
    <p:sldId id="27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4760A-D80C-494C-A967-F53CB38D009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7EEEB-5774-4C3D-A0C9-C6ABCA7CB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5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7EEEB-5774-4C3D-A0C9-C6ABCA7CB9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1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FBF534-D548-49D4-8777-3602DFF00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B085F3-DA00-4A2A-8615-219B9CFCB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9F53DD-7897-4405-BB14-4880D636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8362C0-73A9-4B2D-934A-01835B5E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8F275C-97D4-4E27-A568-B472BF5E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2B6E50-8A21-4EAF-BEC4-18F3E346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CA6BC6-E315-46E7-92B2-5FDF2ABF9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0102BE-3E31-4064-93A5-4E26A522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B0673A-C9FC-4D12-9E9E-CD9FD82D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BC3284-FB5F-4F25-A7D6-8C7C4CC1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5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D24059-274E-4AA9-9C52-52E9CA43A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6A9AFA-5326-4733-986C-82D16AF8E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930168-5D74-43DB-9677-2C508872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FA1D50-28F2-406F-B403-C18EBD77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BE0A6B-F947-4537-9AFC-7D7C34B9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9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1178F-2A48-4F80-B5CD-E3CD7830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114044-06E8-4715-A9DB-116E54BC1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AC458B-4349-448C-958C-764810D3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89279B-9B30-4195-BB6E-2B718443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891DF5-23E7-4301-9FAA-4F5348A1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4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456724-DF69-491B-B864-C3002CC2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0241A1-615D-4165-97E2-6575363A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BDF647-B5BB-4EBF-9CA1-603CEADE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46A9A1-C54E-4BD9-8B80-FE31D876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DF7DDC-A0AC-42D2-9E3C-F043D885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9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7B03F-6E4D-438B-9CCD-8BE42011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009AF8-D0F2-4F49-AB31-3666629DE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5E3DAD-84F5-4DAA-95DB-55AD496D4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D11D77-E723-41F7-9E1D-4EA9FC28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4FD030-2B6A-4F07-801E-AFBF59B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5AF069-1529-436C-962C-53A24C61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6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856051-8B2E-4E7B-9C11-5E648C2A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C92758-4A0E-42B6-821A-2DB5539B0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3CBA0E-CD7E-4FA2-BC53-D3CC3698B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37820C1-4782-4CE3-900D-0CA952EC2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5C4AAEC-A0F0-46BF-970A-A692E73A3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31AE88C-2A01-48E4-926E-8E2602A5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5463D8E-8AD0-44D0-A440-C13ACABA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611D881-E578-4864-9E23-E530721B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4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7215BC-0A7C-45A6-BFD5-03C72CC0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D68B96-02D6-4559-AA94-B19214BE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A7420A-276A-424F-AB63-86F25676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7320B1-B616-493B-A216-1D2A896F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1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718EA27-B024-4D8E-AAD0-665CC37F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8B68AEB-9FF6-469D-A67E-85D8C9DB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144543-C27F-42D1-AFAB-37543403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4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9B110A-064D-483B-ACBE-63036129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50B35C-6747-47B3-AF09-A4D01830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F84C41-D187-4D6B-AC97-2DED87399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706FF9-336F-47CF-BA12-B67557B6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68DA05-8A7B-4CFC-8869-507055DE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34490D-445B-4011-A118-EF4C4EF6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1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6468E2-A02E-4771-B7AB-86966AF8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933E28-81B3-489B-89B3-6B745C173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AEF14A-0246-40BA-A4BB-A3D0AF1DF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183964-C775-4797-9E39-F5C39DDA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4EB372-8D75-4BB2-BBE5-49AC4C1A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6A9104-12CE-414C-AE56-1C51152D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0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1F1CE0-EA6B-4F05-B825-2D3FD85D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16B51D-C62D-4203-BD55-4734A3B95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1D3179-C1B9-4313-99DC-4DFE13DA0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AF837-E492-4ADA-98D9-2F09FDDE129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03B648-1DF4-4F82-947D-57516D363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4E398F-4CC5-473F-82FF-3497102E0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5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4F7A9F-6221-4167-A206-18283D7C0E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程式設計的基礎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CC5433-4816-490D-95A6-1CD257DF0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如何使用</a:t>
            </a:r>
            <a:r>
              <a:rPr lang="en-US" altLang="zh-TW" dirty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5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F2DE6D-5C25-482C-937C-6F8C26A3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681D8D5-0D84-4FC9-A158-607A4AF3EC98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6B6ED943-6CAD-45B8-A6CC-0806D4E0D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5E5222D-EE62-47BF-B3EE-0F596CB92E0B}"/>
                </a:ext>
              </a:extLst>
            </p:cNvPr>
            <p:cNvSpPr/>
            <p:nvPr/>
          </p:nvSpPr>
          <p:spPr>
            <a:xfrm>
              <a:off x="4399280" y="222567"/>
              <a:ext cx="4572000" cy="4378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077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979926-E12D-46B6-B4CA-39836F8A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二進位轉換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0A5130-784F-4A8B-9613-DE6354A7F2C6}"/>
              </a:ext>
            </a:extLst>
          </p:cNvPr>
          <p:cNvSpPr/>
          <p:nvPr/>
        </p:nvSpPr>
        <p:spPr>
          <a:xfrm>
            <a:off x="0" y="1859340"/>
            <a:ext cx="118770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整數部份：</a:t>
            </a:r>
          </a:p>
          <a:p>
            <a:r>
              <a:rPr lang="zh-TW" altLang="en-US" sz="2400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將數字連續除以要轉換的基數，例如：要轉換為二進位時，則除以</a:t>
            </a:r>
            <a:r>
              <a:rPr lang="en-US" altLang="zh-TW" sz="2400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。再將一連串的餘數，由下往上次序、由左往右排列。</a:t>
            </a:r>
            <a:endParaRPr lang="en-US" altLang="zh-TW" sz="2400" dirty="0">
              <a:solidFill>
                <a:srgbClr val="80808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solidFill>
                <a:srgbClr val="80808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595C369-E357-444D-B21B-BEF8F2F4C829}"/>
                  </a:ext>
                </a:extLst>
              </p:cNvPr>
              <p:cNvSpPr/>
              <p:nvPr/>
            </p:nvSpPr>
            <p:spPr>
              <a:xfrm>
                <a:off x="0" y="3429000"/>
                <a:ext cx="121920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>
                    <a:solidFill>
                      <a:srgbClr val="33333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(2)</a:t>
                </a:r>
                <a:r>
                  <a:rPr lang="zh-TW" altLang="en-US" sz="2400" dirty="0">
                    <a:solidFill>
                      <a:srgbClr val="33333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小數部分：</a:t>
                </a:r>
              </a:p>
              <a:p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將小數連續乘以要轉換的基數，例如：要轉換為二進位時，則乘以</a:t>
                </a:r>
                <a:r>
                  <a:rPr lang="en-US" altLang="zh-TW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。接著取其整數。再將一連串的整數，由上往下的次序，由左往右排列。</a:t>
                </a:r>
                <a:endParaRPr lang="en-US" altLang="zh-TW" sz="2400" dirty="0">
                  <a:solidFill>
                    <a:srgbClr val="80808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sz="2400" dirty="0">
                  <a:solidFill>
                    <a:srgbClr val="80808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因此，整數部分的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99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轉換成二進位即為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80808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1100011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，小數部分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0.25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轉換成二進位即為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01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99.25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即為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80808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1100011.01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595C369-E357-444D-B21B-BEF8F2F4C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12192000" cy="2308324"/>
              </a:xfrm>
              <a:prstGeom prst="rect">
                <a:avLst/>
              </a:prstGeom>
              <a:blipFill>
                <a:blip r:embed="rId2"/>
                <a:stretch>
                  <a:fillRect l="-750" t="-1852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16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3DD70-FECA-4E68-91E3-D82F3327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9/20</a:t>
            </a:r>
            <a:r>
              <a:rPr lang="zh-TW" altLang="en-US" dirty="0"/>
              <a:t>題目</a:t>
            </a:r>
            <a:r>
              <a:rPr lang="en-US" altLang="zh-TW" dirty="0"/>
              <a:t>3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0566763-C24A-41B1-ABC0-EA8BECD32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980" y="1936305"/>
            <a:ext cx="4638040" cy="226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8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28AF31-FD97-4E7D-9AB0-91B52E91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9/20</a:t>
            </a:r>
            <a:r>
              <a:rPr lang="zh-TW" altLang="en-US" dirty="0"/>
              <a:t>題目</a:t>
            </a:r>
            <a:r>
              <a:rPr lang="en-US" altLang="zh-TW" dirty="0"/>
              <a:t>4-</a:t>
            </a:r>
            <a:r>
              <a:rPr lang="zh-TW" altLang="en-US" dirty="0"/>
              <a:t>等差數列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47C759-6DA7-4BD7-AC04-732F12B5E9D6}"/>
              </a:ext>
            </a:extLst>
          </p:cNvPr>
          <p:cNvSpPr/>
          <p:nvPr/>
        </p:nvSpPr>
        <p:spPr>
          <a:xfrm>
            <a:off x="2610075" y="2298263"/>
            <a:ext cx="69718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333333"/>
                </a:solidFill>
                <a:latin typeface="Helvetica Neue"/>
              </a:rPr>
              <a:t>對輸入的每個數列，輸出它的前五項。</a:t>
            </a:r>
            <a:endParaRPr lang="en-US" sz="3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0C852F2-8A94-4FD5-885E-CB455B23A293}"/>
              </a:ext>
            </a:extLst>
          </p:cNvPr>
          <p:cNvSpPr txBox="1"/>
          <p:nvPr/>
        </p:nvSpPr>
        <p:spPr>
          <a:xfrm>
            <a:off x="2722784" y="3823781"/>
            <a:ext cx="17171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範例輸入</a:t>
            </a:r>
            <a:r>
              <a:rPr lang="en-US" altLang="zh-TW" sz="2800" dirty="0"/>
              <a:t>:</a:t>
            </a:r>
          </a:p>
          <a:p>
            <a:r>
              <a:rPr lang="en-US" sz="2800" dirty="0"/>
              <a:t>1 2 3 4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16CF21E-5DF2-4668-A999-7097A343F148}"/>
              </a:ext>
            </a:extLst>
          </p:cNvPr>
          <p:cNvSpPr txBox="1"/>
          <p:nvPr/>
        </p:nvSpPr>
        <p:spPr>
          <a:xfrm>
            <a:off x="7386320" y="3817357"/>
            <a:ext cx="17171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範例輸出</a:t>
            </a:r>
            <a:r>
              <a:rPr lang="en-US" altLang="zh-TW" sz="2800" dirty="0"/>
              <a:t>:</a:t>
            </a:r>
          </a:p>
          <a:p>
            <a:r>
              <a:rPr lang="en-US" sz="2800" dirty="0"/>
              <a:t>1 2 3 4</a:t>
            </a:r>
            <a:r>
              <a:rPr lang="zh-TW" altLang="en-US" sz="2800" dirty="0"/>
              <a:t> </a:t>
            </a:r>
            <a:r>
              <a:rPr lang="en-US" altLang="zh-TW" sz="2800" dirty="0"/>
              <a:t>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4751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05D02F7-C5C0-4A51-A918-E9B190390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"/>
            <a:ext cx="12173829" cy="654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6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C904A1-32ED-4CF4-92CE-09CFC01A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世界上的程式語言有</a:t>
            </a:r>
            <a:r>
              <a:rPr lang="en-US" altLang="zh-TW" dirty="0"/>
              <a:t>...?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9441EA-921E-44CC-A241-32690B084709}"/>
              </a:ext>
            </a:extLst>
          </p:cNvPr>
          <p:cNvSpPr/>
          <p:nvPr/>
        </p:nvSpPr>
        <p:spPr>
          <a:xfrm>
            <a:off x="9804400" y="5309959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 err="1">
                <a:solidFill>
                  <a:srgbClr val="FFC000"/>
                </a:solidFill>
                <a:latin typeface="Noto Sans TC"/>
              </a:rPr>
              <a:t>Matlab</a:t>
            </a:r>
            <a:endParaRPr lang="en-US" sz="4000" dirty="0">
              <a:solidFill>
                <a:srgbClr val="FFC000"/>
              </a:solidFill>
              <a:latin typeface="Noto Sans TC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A81277-9AD3-415B-9510-E85B968AB5E0}"/>
              </a:ext>
            </a:extLst>
          </p:cNvPr>
          <p:cNvSpPr/>
          <p:nvPr/>
        </p:nvSpPr>
        <p:spPr>
          <a:xfrm>
            <a:off x="4673600" y="2736354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00B050"/>
                </a:solidFill>
                <a:latin typeface="Noto Sans TC"/>
              </a:rPr>
              <a:t>C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365115-0E3A-4B50-B35D-5D3A6915C3B7}"/>
              </a:ext>
            </a:extLst>
          </p:cNvPr>
          <p:cNvSpPr/>
          <p:nvPr/>
        </p:nvSpPr>
        <p:spPr>
          <a:xfrm>
            <a:off x="1076960" y="1708141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0070C0"/>
                </a:solidFill>
                <a:latin typeface="Noto Sans TC"/>
              </a:rPr>
              <a:t>Python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B3EB41-B846-4B21-96BF-D88D0313014D}"/>
              </a:ext>
            </a:extLst>
          </p:cNvPr>
          <p:cNvSpPr/>
          <p:nvPr/>
        </p:nvSpPr>
        <p:spPr>
          <a:xfrm>
            <a:off x="2113280" y="4919078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FF0000"/>
                </a:solidFill>
                <a:latin typeface="Noto Sans TC"/>
              </a:rPr>
              <a:t>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D128E5-55F2-464A-AC75-5BAACF6E9A54}"/>
              </a:ext>
            </a:extLst>
          </p:cNvPr>
          <p:cNvSpPr/>
          <p:nvPr/>
        </p:nvSpPr>
        <p:spPr>
          <a:xfrm>
            <a:off x="5374640" y="4644797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00B050"/>
                </a:solidFill>
                <a:latin typeface="Noto Sans TC"/>
              </a:rPr>
              <a:t>C++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FB7BAB-83BB-49F5-B832-AC2397B60254}"/>
              </a:ext>
            </a:extLst>
          </p:cNvPr>
          <p:cNvSpPr/>
          <p:nvPr/>
        </p:nvSpPr>
        <p:spPr>
          <a:xfrm>
            <a:off x="9149080" y="3356243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7030A0"/>
                </a:solidFill>
                <a:latin typeface="Noto Sans TC"/>
              </a:rPr>
              <a:t>Java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D40230-2445-47CA-850F-41956A14EFB8}"/>
              </a:ext>
            </a:extLst>
          </p:cNvPr>
          <p:cNvSpPr/>
          <p:nvPr/>
        </p:nvSpPr>
        <p:spPr>
          <a:xfrm>
            <a:off x="7772400" y="1708141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00B050"/>
                </a:solidFill>
                <a:latin typeface="Noto Sans TC"/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79752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8A20EE-AE5F-4837-99BF-4D54B29B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</a:t>
            </a:r>
            <a:r>
              <a:rPr lang="zh-TW" altLang="en-US" dirty="0"/>
              <a:t>的優點</a:t>
            </a:r>
            <a:r>
              <a:rPr lang="en-US" altLang="zh-TW" dirty="0"/>
              <a:t>?</a:t>
            </a:r>
            <a:r>
              <a:rPr lang="zh-TW" altLang="en-US" dirty="0"/>
              <a:t>缺點</a:t>
            </a:r>
            <a:r>
              <a:rPr lang="en-US" altLang="zh-TW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9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E3CD5B-F565-4FA4-947A-F1DEB941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為什麼編譯器要用</a:t>
            </a:r>
            <a:r>
              <a:rPr lang="en-US" altLang="zh-TW" dirty="0" err="1"/>
              <a:t>Jupyter</a:t>
            </a:r>
            <a:r>
              <a:rPr lang="en-US" altLang="zh-TW" dirty="0"/>
              <a:t> Notebook?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1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CEC9B-6999-45D3-A47A-B6488052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關於這堂課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43214A1-CAB6-46F8-9300-BA7B534DD2F0}"/>
              </a:ext>
            </a:extLst>
          </p:cNvPr>
          <p:cNvSpPr txBox="1"/>
          <p:nvPr/>
        </p:nvSpPr>
        <p:spPr>
          <a:xfrm>
            <a:off x="1038366" y="1578928"/>
            <a:ext cx="97557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70C0"/>
                </a:solidFill>
              </a:rPr>
              <a:t>表面上是學</a:t>
            </a:r>
            <a:r>
              <a:rPr lang="en-US" altLang="zh-TW" sz="3600" dirty="0">
                <a:solidFill>
                  <a:srgbClr val="0070C0"/>
                </a:solidFill>
              </a:rPr>
              <a:t>Python</a:t>
            </a:r>
            <a:r>
              <a:rPr lang="zh-TW" altLang="en-US" sz="3600" dirty="0">
                <a:solidFill>
                  <a:srgbClr val="0070C0"/>
                </a:solidFill>
              </a:rPr>
              <a:t>，實際在學習解決問題的能力以及利用</a:t>
            </a:r>
            <a:r>
              <a:rPr lang="en-US" altLang="zh-TW" sz="3600" dirty="0">
                <a:solidFill>
                  <a:srgbClr val="0070C0"/>
                </a:solidFill>
              </a:rPr>
              <a:t>Python</a:t>
            </a:r>
            <a:r>
              <a:rPr lang="zh-TW" altLang="en-US" sz="3600" dirty="0">
                <a:solidFill>
                  <a:srgbClr val="0070C0"/>
                </a:solidFill>
              </a:rPr>
              <a:t>複習國中課內課程。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36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70C0"/>
                </a:solidFill>
              </a:rPr>
              <a:t>身為科技時代的孩子，要懂得利用身邊擁有的資訊</a:t>
            </a:r>
            <a:r>
              <a:rPr lang="en-US" altLang="zh-TW" sz="3600" dirty="0">
                <a:solidFill>
                  <a:srgbClr val="0070C0"/>
                </a:solidFill>
              </a:rPr>
              <a:t>(</a:t>
            </a:r>
            <a:r>
              <a:rPr lang="zh-TW" altLang="en-US" sz="3600" dirty="0">
                <a:solidFill>
                  <a:srgbClr val="0070C0"/>
                </a:solidFill>
              </a:rPr>
              <a:t>如</a:t>
            </a:r>
            <a:r>
              <a:rPr lang="en-US" altLang="zh-TW" sz="3600" dirty="0">
                <a:solidFill>
                  <a:srgbClr val="0070C0"/>
                </a:solidFill>
              </a:rPr>
              <a:t>:Google</a:t>
            </a:r>
            <a:r>
              <a:rPr lang="zh-TW" altLang="en-US" sz="3600" dirty="0">
                <a:solidFill>
                  <a:srgbClr val="0070C0"/>
                </a:solidFill>
              </a:rPr>
              <a:t>、</a:t>
            </a:r>
            <a:r>
              <a:rPr lang="en-US" altLang="zh-TW" sz="3600" dirty="0" err="1">
                <a:solidFill>
                  <a:srgbClr val="0070C0"/>
                </a:solidFill>
              </a:rPr>
              <a:t>ChatGPT</a:t>
            </a:r>
            <a:r>
              <a:rPr lang="en-US" altLang="zh-TW" sz="3600" dirty="0">
                <a:solidFill>
                  <a:srgbClr val="0070C0"/>
                </a:solidFill>
              </a:rPr>
              <a:t>)</a:t>
            </a:r>
            <a:r>
              <a:rPr lang="zh-TW" altLang="en-US" sz="3600" dirty="0">
                <a:solidFill>
                  <a:srgbClr val="0070C0"/>
                </a:solidFill>
              </a:rPr>
              <a:t>。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70C0"/>
                </a:solidFill>
              </a:rPr>
              <a:t>知道你們九年級要考的試很多，所以這學期不會有比賽、作業，段考前也不會上新內容，只要平時來課堂學習即可。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8B3F32-080D-4419-9DDE-C71D95636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學習內容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3FCE5A9-176F-47C2-B9F3-EC4DCBF5045F}"/>
              </a:ext>
            </a:extLst>
          </p:cNvPr>
          <p:cNvSpPr txBox="1"/>
          <p:nvPr/>
        </p:nvSpPr>
        <p:spPr>
          <a:xfrm>
            <a:off x="3214926" y="1619568"/>
            <a:ext cx="555152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輸出、輸入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變數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二進位轉換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串列、元組、字典型態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條件式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迴圈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函式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繪圖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應用挑戰題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19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73084-0713-4A66-AB99-D87D9E5A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9/15</a:t>
            </a:r>
            <a:r>
              <a:rPr lang="zh-TW" altLang="en-US" dirty="0"/>
              <a:t>複習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94BC124-FF23-4EED-AD46-09E56AE9E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75" y="1325563"/>
            <a:ext cx="2152650" cy="116205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34E5263-D82C-45BC-878A-0C8C74C68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2487613"/>
            <a:ext cx="75819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7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AA4AA-9FB5-4C7B-8A80-78F52AE1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題目</a:t>
            </a:r>
            <a:r>
              <a:rPr lang="en-US" altLang="zh-TW" dirty="0"/>
              <a:t>1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6C7F08E-6C87-4AC5-B145-286F62600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916" y="1931670"/>
            <a:ext cx="7182168" cy="74844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D8F38A6-58FE-4F90-AE6A-AB93434DD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1936"/>
            <a:ext cx="12192000" cy="30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39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AA4AA-9FB5-4C7B-8A80-78F52A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題目</a:t>
            </a:r>
            <a:r>
              <a:rPr lang="en-US" altLang="zh-TW" dirty="0"/>
              <a:t>2</a:t>
            </a:r>
            <a:endParaRPr 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CB0607F-3619-45F4-B658-22D628D0A50B}"/>
              </a:ext>
            </a:extLst>
          </p:cNvPr>
          <p:cNvGrpSpPr/>
          <p:nvPr/>
        </p:nvGrpSpPr>
        <p:grpSpPr>
          <a:xfrm>
            <a:off x="756920" y="950100"/>
            <a:ext cx="10525760" cy="5815924"/>
            <a:chOff x="756920" y="950100"/>
            <a:chExt cx="10525760" cy="581592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BCA03E6-DE16-4379-B2B9-D71D62ECE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920" y="950100"/>
              <a:ext cx="10180320" cy="5385295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36251AA9-062F-4C61-B64B-DAC2518D424B}"/>
                </a:ext>
              </a:extLst>
            </p:cNvPr>
            <p:cNvSpPr/>
            <p:nvPr/>
          </p:nvSpPr>
          <p:spPr>
            <a:xfrm>
              <a:off x="8387080" y="3429000"/>
              <a:ext cx="2895600" cy="33370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390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21628</TotalTime>
  <Words>317</Words>
  <Application>Microsoft Office PowerPoint</Application>
  <PresentationFormat>寬螢幕</PresentationFormat>
  <Paragraphs>46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Helvetica Neue</vt:lpstr>
      <vt:lpstr>Noto Sans TC</vt:lpstr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程式設計的基礎</vt:lpstr>
      <vt:lpstr>世界上的程式語言有...?</vt:lpstr>
      <vt:lpstr>Python的優點?缺點?</vt:lpstr>
      <vt:lpstr>為什麼編譯器要用Jupyter Notebook?</vt:lpstr>
      <vt:lpstr>關於這堂課</vt:lpstr>
      <vt:lpstr>學習內容</vt:lpstr>
      <vt:lpstr>9/15複習</vt:lpstr>
      <vt:lpstr>題目1</vt:lpstr>
      <vt:lpstr>題目2</vt:lpstr>
      <vt:lpstr>PowerPoint 簡報</vt:lpstr>
      <vt:lpstr>二進位轉換</vt:lpstr>
      <vt:lpstr>9/20題目3</vt:lpstr>
      <vt:lpstr>9/20題目4-等差數列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表示直線的圖形</dc:title>
  <dc:creator>Windows 使用者</dc:creator>
  <cp:lastModifiedBy>Windows 使用者</cp:lastModifiedBy>
  <cp:revision>34</cp:revision>
  <dcterms:created xsi:type="dcterms:W3CDTF">2023-08-29T02:39:29Z</dcterms:created>
  <dcterms:modified xsi:type="dcterms:W3CDTF">2023-09-20T03:34:22Z</dcterms:modified>
</cp:coreProperties>
</file>