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921ED-FAEA-4D28-800D-CB71C120751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7EFE5-F9A9-4C63-84D0-8CA7983EB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7EFE5-F9A9-4C63-84D0-8CA7983EBF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0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BF534-D548-49D4-8777-3602DFF0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AB085F3-DA00-4A2A-8615-219B9CFCB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F53DD-7897-4405-BB14-4880D63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362C0-73A9-4B2D-934A-01835B5E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F275C-97D4-4E27-A568-B472BF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B6E50-8A21-4EAF-BEC4-18F3E346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CA6BC6-E315-46E7-92B2-5FDF2ABF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0102BE-3E31-4064-93A5-4E26A522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0673A-C9FC-4D12-9E9E-CD9FD82D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C3284-FB5F-4F25-A7D6-8C7C4CC1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5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D24059-274E-4AA9-9C52-52E9CA43A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6A9AFA-5326-4733-986C-82D16AF8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30168-5D74-43DB-9677-2C508872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A1D50-28F2-406F-B403-C18EBD77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E0A6B-F947-4537-9AFC-7D7C34B9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1178F-2A48-4F80-B5CD-E3CD7830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14044-06E8-4715-A9DB-116E54BC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AC458B-4349-448C-958C-764810D3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9279B-9B30-4195-BB6E-2B7184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891DF5-23E7-4301-9FAA-4F5348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6724-DF69-491B-B864-C3002CC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0241A1-615D-4165-97E2-6575363A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BDF647-B5BB-4EBF-9CA1-603CEADE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46A9A1-C54E-4BD9-8B80-FE31D876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F7DDC-A0AC-42D2-9E3C-F043D885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9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7B03F-6E4D-438B-9CCD-8BE4201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009AF8-D0F2-4F49-AB31-3666629DE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5E3DAD-84F5-4DAA-95DB-55AD496D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D11D77-E723-41F7-9E1D-4EA9FC28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FD030-2B6A-4F07-801E-AFBF59B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AF069-1529-436C-962C-53A24C6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62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56051-8B2E-4E7B-9C11-5E648C2A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C92758-4A0E-42B6-821A-2DB5539B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3CBA0E-CD7E-4FA2-BC53-D3CC3698B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37820C1-4782-4CE3-900D-0CA952EC2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5C4AAEC-A0F0-46BF-970A-A692E73A3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AE88C-2A01-48E4-926E-8E2602A5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463D8E-8AD0-44D0-A440-C13ACAB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611D881-E578-4864-9E23-E530721B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15BC-0A7C-45A6-BFD5-03C72CC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8D68B96-02D6-4559-AA94-B19214BE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A7420A-276A-424F-AB63-86F25676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7320B1-B616-493B-A216-1D2A896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8EA27-B024-4D8E-AAD0-665CC37F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68AEB-9FF6-469D-A67E-85D8C9D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144543-C27F-42D1-AFAB-37543403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B110A-064D-483B-ACBE-63036129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50B35C-6747-47B3-AF09-A4D01830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F84C41-D187-4D6B-AC97-2DED8739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06FF9-336F-47CF-BA12-B67557B6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68DA05-8A7B-4CFC-8869-507055DE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34490D-445B-4011-A118-EF4C4EF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468E2-A02E-4771-B7AB-86966AF8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933E28-81B3-489B-89B3-6B745C173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AEF14A-0246-40BA-A4BB-A3D0AF1D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183964-C775-4797-9E39-F5C39DDA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4EB372-8D75-4BB2-BBE5-49AC4C1A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6A9104-12CE-414C-AE56-1C51152D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1F1CE0-EA6B-4F05-B825-2D3FD85D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16B51D-C62D-4203-BD55-4734A3B95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D3179-C1B9-4313-99DC-4DFE13DA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AF837-E492-4ADA-98D9-2F09FDDE129F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3B648-1DF4-4F82-947D-57516D36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398F-4CC5-473F-82FF-3497102E0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3D73-3786-43F6-A2D9-F36AA2A5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F7A9F-6221-4167-A206-18283D7C0E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表示直線的圖形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8CC5433-4816-490D-95A6-1CD257DF0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B3F32-080D-4419-9DDE-C71D9563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什麼決定了直線的斜率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3FCE5A9-176F-47C2-B9F3-EC4DCBF5045F}"/>
              </a:ext>
            </a:extLst>
          </p:cNvPr>
          <p:cNvSpPr txBox="1"/>
          <p:nvPr/>
        </p:nvSpPr>
        <p:spPr>
          <a:xfrm>
            <a:off x="1534160" y="2406078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70C0"/>
                </a:solidFill>
              </a:rPr>
              <a:t>直線的斜率是什麼</a:t>
            </a:r>
            <a:r>
              <a:rPr lang="en-US" altLang="zh-TW" sz="3600" dirty="0">
                <a:solidFill>
                  <a:srgbClr val="0070C0"/>
                </a:solidFill>
              </a:rPr>
              <a:t>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B5C77C-3323-4E08-B7DC-07BB1D00ACAF}"/>
              </a:ext>
            </a:extLst>
          </p:cNvPr>
          <p:cNvSpPr txBox="1"/>
          <p:nvPr/>
        </p:nvSpPr>
        <p:spPr>
          <a:xfrm>
            <a:off x="6350000" y="3105834"/>
            <a:ext cx="4732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chemeClr val="accent2"/>
                </a:solidFill>
              </a:rPr>
              <a:t>斜率跟</a:t>
            </a:r>
            <a:r>
              <a:rPr lang="en-US" altLang="zh-TW" sz="3600" dirty="0">
                <a:solidFill>
                  <a:schemeClr val="accent2"/>
                </a:solidFill>
              </a:rPr>
              <a:t>y=ax</a:t>
            </a:r>
            <a:r>
              <a:rPr lang="zh-TW" altLang="en-US" sz="3600" dirty="0">
                <a:solidFill>
                  <a:schemeClr val="accent2"/>
                </a:solidFill>
              </a:rPr>
              <a:t>有什麼關係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47ADE3-C46D-40E7-9235-B70D81AA412F}"/>
              </a:ext>
            </a:extLst>
          </p:cNvPr>
          <p:cNvSpPr txBox="1"/>
          <p:nvPr/>
        </p:nvSpPr>
        <p:spPr>
          <a:xfrm>
            <a:off x="2733040" y="4660314"/>
            <a:ext cx="200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7030A0"/>
                </a:solidFill>
              </a:rPr>
              <a:t>a</a:t>
            </a:r>
            <a:r>
              <a:rPr lang="zh-TW" altLang="en-US" sz="3600" dirty="0">
                <a:solidFill>
                  <a:srgbClr val="7030A0"/>
                </a:solidFill>
              </a:rPr>
              <a:t>怎麼來</a:t>
            </a:r>
            <a:r>
              <a:rPr lang="en-US" altLang="zh-TW" sz="3600" dirty="0">
                <a:solidFill>
                  <a:srgbClr val="7030A0"/>
                </a:solidFill>
              </a:rPr>
              <a:t>?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904A1-32ED-4CF4-92CE-09CFC01A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什麼決定了直線的位置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D5960D9-E80C-492E-BFE1-F7ABE86A3199}"/>
              </a:ext>
            </a:extLst>
          </p:cNvPr>
          <p:cNvSpPr txBox="1"/>
          <p:nvPr/>
        </p:nvSpPr>
        <p:spPr>
          <a:xfrm>
            <a:off x="4053840" y="342900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7030A0"/>
                </a:solidFill>
              </a:rPr>
              <a:t>利用截距移動直線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2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EB1E245-A1EC-4063-8CE4-B575EE59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98" y="121061"/>
            <a:ext cx="5120322" cy="62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81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CD2666-6DC4-4D3C-AA53-6AE85276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17" y="219075"/>
            <a:ext cx="64865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6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E1BC9-34AF-45C3-9CC1-AE723AD3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 dirty="0"/>
              <a:t>色表</a:t>
            </a:r>
            <a:r>
              <a:rPr lang="en-US" altLang="zh-TW" dirty="0"/>
              <a:t>(</a:t>
            </a:r>
            <a:r>
              <a:rPr lang="zh-TW" altLang="en-US" dirty="0"/>
              <a:t>若想查看更多顏色，請自行上網搜尋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E5D1BA-EC7D-4A69-9629-3E29C5C3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990600"/>
            <a:ext cx="68008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4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C6328-5A49-4E28-BFF5-E54C0788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840"/>
            <a:ext cx="10515600" cy="535432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今有一顧客想請工程師幫忙製作表格，以下為顧客要求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:</a:t>
            </a: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1.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做過座標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(2,3)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、斜率為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5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的直線</a:t>
            </a: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2.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直線顏色為粉色</a:t>
            </a: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3.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要標出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(2,3)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這個點的位置</a:t>
            </a: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身為工程師的你，能幫忙製作出此表格嗎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?</a:t>
            </a: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b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</a:b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P.S.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顧客通常不知道工程師還會需要哪些資訊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(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只會講他想要的部分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)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，若還需要其他條件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(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如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: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需不需要網格、座標軸、直線長度要多長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(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因電腦不可能顯示無限長</a:t>
            </a:r>
            <a:r>
              <a:rPr lang="en-US" altLang="zh-TW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))</a:t>
            </a:r>
            <a:r>
              <a:rPr lang="zh-TW" altLang="en-US" sz="2800" dirty="0">
                <a:latin typeface="芫荽" pitchFamily="2" charset="-120"/>
                <a:ea typeface="芫荽" pitchFamily="2" charset="-120"/>
                <a:cs typeface="芫荽" pitchFamily="2" charset="-120"/>
              </a:rPr>
              <a:t>，則需與顧客溝通。此題沒敘述的部分自行發揮即可。</a:t>
            </a:r>
            <a:endParaRPr lang="en-US" sz="2800" dirty="0">
              <a:latin typeface="芫荽" pitchFamily="2" charset="-120"/>
              <a:ea typeface="芫荽" pitchFamily="2" charset="-120"/>
              <a:cs typeface="芫荽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719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</TotalTime>
  <Words>198</Words>
  <Application>Microsoft Office PowerPoint</Application>
  <PresentationFormat>寬螢幕</PresentationFormat>
  <Paragraphs>10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芫荽</vt:lpstr>
      <vt:lpstr>Arial</vt:lpstr>
      <vt:lpstr>Calibri</vt:lpstr>
      <vt:lpstr>Calibri Light</vt:lpstr>
      <vt:lpstr>Office 佈景主題</vt:lpstr>
      <vt:lpstr>表示直線的圖形</vt:lpstr>
      <vt:lpstr>什麼決定了直線的斜率?</vt:lpstr>
      <vt:lpstr>什麼決定了直線的位置?</vt:lpstr>
      <vt:lpstr>PowerPoint 簡報</vt:lpstr>
      <vt:lpstr>PowerPoint 簡報</vt:lpstr>
      <vt:lpstr>色表(若想查看更多顏色，請自行上網搜尋)</vt:lpstr>
      <vt:lpstr>今有一顧客想請工程師幫忙製作表格，以下為顧客要求:  1.做過座標(2,3)、斜率為5的直線 2.直線顏色為粉色 3.要標出(2,3)這個點的位置  身為工程師的你，能幫忙製作出此表格嗎?  P.S.顧客通常不知道工程師還會需要哪些資訊(只會講他想要的部分)，若還需要其他條件(如:需不需要網格、座標軸、直線長度要多長(因電腦不可能顯示無限長))，則需與顧客溝通。此題沒敘述的部分自行發揮即可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表示直線的圖形</dc:title>
  <dc:creator>Windows 使用者</dc:creator>
  <cp:lastModifiedBy>Windows 使用者</cp:lastModifiedBy>
  <cp:revision>15</cp:revision>
  <dcterms:created xsi:type="dcterms:W3CDTF">2023-08-29T02:39:29Z</dcterms:created>
  <dcterms:modified xsi:type="dcterms:W3CDTF">2023-11-10T03:19:11Z</dcterms:modified>
</cp:coreProperties>
</file>