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FBF534-D548-49D4-8777-3602DFF00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AB085F3-DA00-4A2A-8615-219B9CFCB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9F53DD-7897-4405-BB14-4880D636B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8362C0-73A9-4B2D-934A-01835B5E4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8F275C-97D4-4E27-A568-B472BF5E4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90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2B6E50-8A21-4EAF-BEC4-18F3E3464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8CA6BC6-E315-46E7-92B2-5FDF2ABF9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0102BE-3E31-4064-93A5-4E26A522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B0673A-C9FC-4D12-9E9E-CD9FD82D3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BC3284-FB5F-4F25-A7D6-8C7C4CC1C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5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3D24059-274E-4AA9-9C52-52E9CA43A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96A9AFA-5326-4733-986C-82D16AF8E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930168-5D74-43DB-9677-2C5088729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FA1D50-28F2-406F-B403-C18EBD773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BE0A6B-F947-4537-9AFC-7D7C34B9A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9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71178F-2A48-4F80-B5CD-E3CD78301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114044-06E8-4715-A9DB-116E54BC1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AC458B-4349-448C-958C-764810D31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89279B-9B30-4195-BB6E-2B7184436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891DF5-23E7-4301-9FAA-4F5348A1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48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456724-DF69-491B-B864-C3002CC2A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A0241A1-615D-4165-97E2-6575363A2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BDF647-B5BB-4EBF-9CA1-603CEADEA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46A9A1-C54E-4BD9-8B80-FE31D8766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DF7DDC-A0AC-42D2-9E3C-F043D8850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94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D7B03F-6E4D-438B-9CCD-8BE420115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009AF8-D0F2-4F49-AB31-3666629DED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85E3DAD-84F5-4DAA-95DB-55AD496D4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D11D77-E723-41F7-9E1D-4EA9FC28C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F4FD030-2B6A-4F07-801E-AFBF59B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A5AF069-1529-436C-962C-53A24C610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62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856051-8B2E-4E7B-9C11-5E648C2AC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DC92758-4A0E-42B6-821A-2DB5539B0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43CBA0E-CD7E-4FA2-BC53-D3CC3698B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37820C1-4782-4CE3-900D-0CA952EC24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5C4AAEC-A0F0-46BF-970A-A692E73A36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31AE88C-2A01-48E4-926E-8E2602A5A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5463D8E-8AD0-44D0-A440-C13ACABAD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611D881-E578-4864-9E23-E530721B4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4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7215BC-0A7C-45A6-BFD5-03C72CC06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8D68B96-02D6-4559-AA94-B19214BE3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3A7420A-276A-424F-AB63-86F25676B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D7320B1-B616-493B-A216-1D2A896FF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15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718EA27-B024-4D8E-AAD0-665CC37F8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8B68AEB-9FF6-469D-A67E-85D8C9DBC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0144543-C27F-42D1-AFAB-375434037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47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9B110A-064D-483B-ACBE-630361298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50B35C-6747-47B3-AF09-A4D018309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3F84C41-D187-4D6B-AC97-2DED87399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B706FF9-336F-47CF-BA12-B67557B6F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268DA05-8A7B-4CFC-8869-507055DEA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734490D-445B-4011-A118-EF4C4EF6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18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6468E2-A02E-4771-B7AB-86966AF84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3933E28-81B3-489B-89B3-6B745C1732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8AEF14A-0246-40BA-A4BB-A3D0AF1DF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5183964-C775-4797-9E39-F5C39DDA6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14EB372-8D75-4BB2-BBE5-49AC4C1A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E6A9104-12CE-414C-AE56-1C51152D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09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B1F1CE0-EA6B-4F05-B825-2D3FD85D4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16B51D-C62D-4203-BD55-4734A3B95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1D3179-C1B9-4313-99DC-4DFE13DA0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AF837-E492-4ADA-98D9-2F09FDDE129F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03B648-1DF4-4F82-947D-57516D3630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4E398F-4CC5-473F-82FF-3497102E0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5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4F7A9F-6221-4167-A206-18283D7C0E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表示直線的圖形</a:t>
            </a:r>
            <a:endParaRPr 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8CC5433-4816-490D-95A6-1CD257DF0D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452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8B3F32-080D-4419-9DDE-C71D95636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什麼決定了直線的斜率</a:t>
            </a:r>
            <a:r>
              <a:rPr lang="en-US" altLang="zh-TW" dirty="0"/>
              <a:t>?</a:t>
            </a:r>
            <a:endParaRPr 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3FCE5A9-176F-47C2-B9F3-EC4DCBF5045F}"/>
              </a:ext>
            </a:extLst>
          </p:cNvPr>
          <p:cNvSpPr txBox="1"/>
          <p:nvPr/>
        </p:nvSpPr>
        <p:spPr>
          <a:xfrm>
            <a:off x="1534160" y="2406078"/>
            <a:ext cx="4091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rgbClr val="0070C0"/>
                </a:solidFill>
              </a:rPr>
              <a:t>直線的斜率是什麼</a:t>
            </a:r>
            <a:r>
              <a:rPr lang="en-US" altLang="zh-TW" sz="3600" dirty="0">
                <a:solidFill>
                  <a:srgbClr val="0070C0"/>
                </a:solidFill>
              </a:rPr>
              <a:t>?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5B5C77C-3323-4E08-B7DC-07BB1D00ACAF}"/>
              </a:ext>
            </a:extLst>
          </p:cNvPr>
          <p:cNvSpPr txBox="1"/>
          <p:nvPr/>
        </p:nvSpPr>
        <p:spPr>
          <a:xfrm>
            <a:off x="6350000" y="3105834"/>
            <a:ext cx="4732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chemeClr val="accent2"/>
                </a:solidFill>
              </a:rPr>
              <a:t>斜率跟</a:t>
            </a:r>
            <a:r>
              <a:rPr lang="en-US" altLang="zh-TW" sz="3600" dirty="0">
                <a:solidFill>
                  <a:schemeClr val="accent2"/>
                </a:solidFill>
              </a:rPr>
              <a:t>y=ax</a:t>
            </a:r>
            <a:r>
              <a:rPr lang="zh-TW" altLang="en-US" sz="3600" dirty="0">
                <a:solidFill>
                  <a:schemeClr val="accent2"/>
                </a:solidFill>
              </a:rPr>
              <a:t>有什麼關係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C47ADE3-C46D-40E7-9235-B70D81AA412F}"/>
              </a:ext>
            </a:extLst>
          </p:cNvPr>
          <p:cNvSpPr txBox="1"/>
          <p:nvPr/>
        </p:nvSpPr>
        <p:spPr>
          <a:xfrm>
            <a:off x="2733040" y="4660314"/>
            <a:ext cx="2004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rgbClr val="7030A0"/>
                </a:solidFill>
              </a:rPr>
              <a:t>a</a:t>
            </a:r>
            <a:r>
              <a:rPr lang="zh-TW" altLang="en-US" sz="3600" dirty="0">
                <a:solidFill>
                  <a:srgbClr val="7030A0"/>
                </a:solidFill>
              </a:rPr>
              <a:t>怎麼來</a:t>
            </a:r>
            <a:r>
              <a:rPr lang="en-US" altLang="zh-TW" sz="3600" dirty="0">
                <a:solidFill>
                  <a:srgbClr val="7030A0"/>
                </a:solidFill>
              </a:rPr>
              <a:t>?</a:t>
            </a:r>
            <a:endParaRPr lang="en-US" sz="3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19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C904A1-32ED-4CF4-92CE-09CFC01A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什麼決定了直線的位置</a:t>
            </a:r>
            <a:r>
              <a:rPr lang="en-US" altLang="zh-TW" dirty="0"/>
              <a:t>?</a:t>
            </a:r>
            <a:endParaRPr 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D5960D9-E80C-492E-BFE1-F7ABE86A3199}"/>
              </a:ext>
            </a:extLst>
          </p:cNvPr>
          <p:cNvSpPr txBox="1"/>
          <p:nvPr/>
        </p:nvSpPr>
        <p:spPr>
          <a:xfrm>
            <a:off x="4053840" y="3429000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rgbClr val="7030A0"/>
                </a:solidFill>
              </a:rPr>
              <a:t>利用截距移動直線</a:t>
            </a:r>
            <a:endParaRPr lang="en-US" sz="3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52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AEB1E245-A1EC-4063-8CE4-B575EE591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120"/>
            <a:ext cx="4836478" cy="591529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7FB733A-5999-465B-9E16-D1AE6C57FE80}"/>
              </a:ext>
            </a:extLst>
          </p:cNvPr>
          <p:cNvSpPr/>
          <p:nvPr/>
        </p:nvSpPr>
        <p:spPr>
          <a:xfrm>
            <a:off x="5689600" y="204827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</a:t>
            </a:r>
            <a:r>
              <a:rPr lang="en-US" dirty="0" err="1"/>
              <a:t>甚麼決定了直線的位置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r>
              <a:rPr lang="en-US" dirty="0"/>
              <a:t>def func_6a(x):</a:t>
            </a:r>
          </a:p>
          <a:p>
            <a:r>
              <a:rPr lang="en-US" dirty="0"/>
              <a:t>    return 2*x</a:t>
            </a:r>
          </a:p>
          <a:p>
            <a:endParaRPr lang="en-US" dirty="0"/>
          </a:p>
          <a:p>
            <a:r>
              <a:rPr lang="en-US" dirty="0"/>
              <a:t>def func_6b(x):</a:t>
            </a:r>
          </a:p>
          <a:p>
            <a:r>
              <a:rPr lang="en-US" dirty="0"/>
              <a:t>    a = 2</a:t>
            </a:r>
          </a:p>
          <a:p>
            <a:r>
              <a:rPr lang="en-US" dirty="0"/>
              <a:t>    b = 8</a:t>
            </a:r>
          </a:p>
          <a:p>
            <a:r>
              <a:rPr lang="en-US" dirty="0"/>
              <a:t>    return a*</a:t>
            </a:r>
            <a:r>
              <a:rPr lang="en-US" dirty="0" err="1"/>
              <a:t>x+b</a:t>
            </a:r>
            <a:endParaRPr lang="en-US" dirty="0"/>
          </a:p>
          <a:p>
            <a:endParaRPr lang="en-US" dirty="0"/>
          </a:p>
          <a:p>
            <a:r>
              <a:rPr lang="en-US" dirty="0"/>
              <a:t>x = []</a:t>
            </a:r>
          </a:p>
          <a:p>
            <a:r>
              <a:rPr lang="en-US" dirty="0"/>
              <a:t>y1 = []</a:t>
            </a:r>
          </a:p>
          <a:p>
            <a:r>
              <a:rPr lang="en-US" dirty="0"/>
              <a:t>y2 = []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range(-3,4):</a:t>
            </a:r>
          </a:p>
          <a:p>
            <a:r>
              <a:rPr lang="en-US" dirty="0"/>
              <a:t>    </a:t>
            </a:r>
            <a:r>
              <a:rPr lang="en-US" dirty="0" err="1"/>
              <a:t>x.append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    y1.append(func_6a(</a:t>
            </a:r>
            <a:r>
              <a:rPr lang="en-US" dirty="0" err="1"/>
              <a:t>i</a:t>
            </a:r>
            <a:r>
              <a:rPr lang="en-US" dirty="0"/>
              <a:t>))</a:t>
            </a:r>
          </a:p>
          <a:p>
            <a:r>
              <a:rPr lang="en-US" dirty="0"/>
              <a:t>    y2.append(func_6b(</a:t>
            </a:r>
            <a:r>
              <a:rPr lang="en-US" dirty="0" err="1"/>
              <a:t>i</a:t>
            </a:r>
            <a:r>
              <a:rPr lang="en-US" dirty="0"/>
              <a:t>))</a:t>
            </a:r>
          </a:p>
          <a:p>
            <a:r>
              <a:rPr lang="en-US" dirty="0"/>
              <a:t>    </a:t>
            </a:r>
          </a:p>
          <a:p>
            <a:r>
              <a:rPr lang="en-US" dirty="0" err="1"/>
              <a:t>plt.plot</a:t>
            </a:r>
            <a:r>
              <a:rPr lang="en-US" dirty="0"/>
              <a:t>(x,y1)</a:t>
            </a:r>
          </a:p>
          <a:p>
            <a:r>
              <a:rPr lang="en-US" dirty="0" err="1"/>
              <a:t>plt.plot</a:t>
            </a:r>
            <a:r>
              <a:rPr lang="en-US" dirty="0"/>
              <a:t>(x,y2)</a:t>
            </a:r>
          </a:p>
          <a:p>
            <a:r>
              <a:rPr lang="en-US" dirty="0" err="1"/>
              <a:t>plt.grid</a:t>
            </a:r>
            <a:r>
              <a:rPr lang="en-US" dirty="0"/>
              <a:t>(color = '0.8')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55881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9CD2666-6DC4-4D3C-AA53-6AE852763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617" y="219075"/>
            <a:ext cx="6486525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168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5842</TotalTime>
  <Words>157</Words>
  <Application>Microsoft Office PowerPoint</Application>
  <PresentationFormat>寬螢幕</PresentationFormat>
  <Paragraphs>29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表示直線的圖形</vt:lpstr>
      <vt:lpstr>什麼決定了直線的斜率?</vt:lpstr>
      <vt:lpstr>什麼決定了直線的位置?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表示直線的圖形</dc:title>
  <dc:creator>Windows 使用者</dc:creator>
  <cp:lastModifiedBy>Windows 使用者</cp:lastModifiedBy>
  <cp:revision>10</cp:revision>
  <dcterms:created xsi:type="dcterms:W3CDTF">2023-08-29T02:39:29Z</dcterms:created>
  <dcterms:modified xsi:type="dcterms:W3CDTF">2023-11-07T04:23:51Z</dcterms:modified>
</cp:coreProperties>
</file>