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表示直線的圖形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什麼決定了直線的斜率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1534160" y="2406078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</a:rPr>
              <a:t>直線的斜率是什麼</a:t>
            </a:r>
            <a:r>
              <a:rPr lang="en-US" altLang="zh-TW" sz="3600" dirty="0">
                <a:solidFill>
                  <a:srgbClr val="0070C0"/>
                </a:solidFill>
              </a:rPr>
              <a:t>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B5C77C-3323-4E08-B7DC-07BB1D00ACAF}"/>
              </a:ext>
            </a:extLst>
          </p:cNvPr>
          <p:cNvSpPr txBox="1"/>
          <p:nvPr/>
        </p:nvSpPr>
        <p:spPr>
          <a:xfrm>
            <a:off x="6350000" y="3105834"/>
            <a:ext cx="473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accent2"/>
                </a:solidFill>
              </a:rPr>
              <a:t>斜率跟</a:t>
            </a:r>
            <a:r>
              <a:rPr lang="en-US" altLang="zh-TW" sz="3600" dirty="0">
                <a:solidFill>
                  <a:schemeClr val="accent2"/>
                </a:solidFill>
              </a:rPr>
              <a:t>y=ax</a:t>
            </a:r>
            <a:r>
              <a:rPr lang="zh-TW" altLang="en-US" sz="3600" dirty="0">
                <a:solidFill>
                  <a:schemeClr val="accent2"/>
                </a:solidFill>
              </a:rPr>
              <a:t>有什麼關係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47ADE3-C46D-40E7-9235-B70D81AA412F}"/>
              </a:ext>
            </a:extLst>
          </p:cNvPr>
          <p:cNvSpPr txBox="1"/>
          <p:nvPr/>
        </p:nvSpPr>
        <p:spPr>
          <a:xfrm>
            <a:off x="2733040" y="466031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7030A0"/>
                </a:solidFill>
              </a:rPr>
              <a:t>a</a:t>
            </a:r>
            <a:r>
              <a:rPr lang="zh-TW" altLang="en-US" sz="3600" dirty="0">
                <a:solidFill>
                  <a:srgbClr val="7030A0"/>
                </a:solidFill>
              </a:rPr>
              <a:t>怎麼來</a:t>
            </a:r>
            <a:r>
              <a:rPr lang="en-US" altLang="zh-TW" sz="3600" dirty="0">
                <a:solidFill>
                  <a:srgbClr val="7030A0"/>
                </a:solidFill>
              </a:rPr>
              <a:t>?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什麼決定了直線的位置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5960D9-E80C-492E-BFE1-F7ABE86A3199}"/>
              </a:ext>
            </a:extLst>
          </p:cNvPr>
          <p:cNvSpPr txBox="1"/>
          <p:nvPr/>
        </p:nvSpPr>
        <p:spPr>
          <a:xfrm>
            <a:off x="4053840" y="342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7030A0"/>
                </a:solidFill>
              </a:rPr>
              <a:t>利用截距移動直線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5F25AE-E3E3-41CC-9816-F1A92CB24DCF}"/>
              </a:ext>
            </a:extLst>
          </p:cNvPr>
          <p:cNvSpPr/>
          <p:nvPr/>
        </p:nvSpPr>
        <p:spPr>
          <a:xfrm>
            <a:off x="4709160" y="698102"/>
            <a:ext cx="2773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甚麼決定了直線的位置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func_6a(x):</a:t>
            </a:r>
          </a:p>
          <a:p>
            <a:r>
              <a:rPr lang="en-US" dirty="0"/>
              <a:t>    return 2*x</a:t>
            </a:r>
          </a:p>
          <a:p>
            <a:endParaRPr lang="en-US" dirty="0"/>
          </a:p>
          <a:p>
            <a:r>
              <a:rPr lang="en-US" dirty="0"/>
              <a:t>def func_6b(x):</a:t>
            </a:r>
          </a:p>
          <a:p>
            <a:r>
              <a:rPr lang="en-US" dirty="0"/>
              <a:t>    return 2*x+3</a:t>
            </a:r>
          </a:p>
          <a:p>
            <a:endParaRPr lang="en-US" dirty="0"/>
          </a:p>
          <a:p>
            <a:r>
              <a:rPr lang="en-US" dirty="0"/>
              <a:t>x = []</a:t>
            </a:r>
          </a:p>
          <a:p>
            <a:r>
              <a:rPr lang="en-US" dirty="0"/>
              <a:t>y1 = []</a:t>
            </a:r>
          </a:p>
          <a:p>
            <a:r>
              <a:rPr lang="en-US" dirty="0"/>
              <a:t>y2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range(-3,4):</a:t>
            </a:r>
          </a:p>
          <a:p>
            <a:r>
              <a:rPr lang="en-US" dirty="0"/>
              <a:t>    </a:t>
            </a:r>
            <a:r>
              <a:rPr lang="en-US" dirty="0" err="1"/>
              <a:t>x.append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y1.append(func_6a(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y2.append(func_6b(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plt.plot</a:t>
            </a:r>
            <a:r>
              <a:rPr lang="en-US" dirty="0"/>
              <a:t>(x,y1)</a:t>
            </a:r>
          </a:p>
          <a:p>
            <a:r>
              <a:rPr lang="en-US" dirty="0" err="1"/>
              <a:t>plt.plot</a:t>
            </a:r>
            <a:r>
              <a:rPr lang="en-US" dirty="0"/>
              <a:t>(x,y2)</a:t>
            </a:r>
          </a:p>
          <a:p>
            <a:r>
              <a:rPr lang="en-US" dirty="0" err="1"/>
              <a:t>plt.grid</a:t>
            </a:r>
            <a:r>
              <a:rPr lang="en-US" dirty="0"/>
              <a:t>(color = '0.8')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588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</TotalTime>
  <Words>143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表示直線的圖形</vt:lpstr>
      <vt:lpstr>什麼決定了直線的斜率?</vt:lpstr>
      <vt:lpstr>什麼決定了直線的位置?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9</cp:revision>
  <dcterms:created xsi:type="dcterms:W3CDTF">2023-08-29T02:39:29Z</dcterms:created>
  <dcterms:modified xsi:type="dcterms:W3CDTF">2023-11-07T04:04:51Z</dcterms:modified>
</cp:coreProperties>
</file>