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8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8601-9CAC-4E7E-A2D5-2A87EB27CECA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B004-6571-4FA2-9BFD-79A3D64B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266505"/>
            <a:ext cx="2514600" cy="64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65172"/>
              </p:ext>
            </p:extLst>
          </p:nvPr>
        </p:nvGraphicFramePr>
        <p:xfrm>
          <a:off x="457200" y="1219200"/>
          <a:ext cx="8077200" cy="526084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6889376"/>
                <a:gridCol w="1187824"/>
              </a:tblGrid>
              <a:tr h="1523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EZYACCOUNT</a:t>
                      </a:r>
                      <a:r>
                        <a:rPr lang="en-US" sz="2800" baseline="0" dirty="0" smtClean="0"/>
                        <a:t> CHARGES</a:t>
                      </a:r>
                      <a:endParaRPr lang="en-US" sz="28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FEE</a:t>
                      </a:r>
                      <a:endParaRPr lang="en-US" sz="28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1523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Card Load SMS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$3.95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268732">
                <a:tc>
                  <a:txBody>
                    <a:bodyPr/>
                    <a:lstStyle/>
                    <a:p>
                      <a:pPr algn="l">
                        <a:lnSpc>
                          <a:spcPts val="1085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/>
                        <a:t>Card Load Online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$3.95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Card Load App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$3.95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Card to Card Transfer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$3.95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Ezyaccount Transfer SMS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$2.95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1336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/>
                        <a:t>Ezyaccount Transfer Online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$1.95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118872">
                <a:tc>
                  <a:txBody>
                    <a:bodyPr/>
                    <a:lstStyle/>
                    <a:p>
                      <a:pPr algn="l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Bank Deposit into </a:t>
                      </a:r>
                      <a:r>
                        <a:rPr lang="en-US" sz="2000" dirty="0" err="1" smtClean="0"/>
                        <a:t>EzyAccount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$2.45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1041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Bank Withdrawal from </a:t>
                      </a:r>
                      <a:r>
                        <a:rPr lang="en-US" sz="2000" smtClean="0"/>
                        <a:t>EzyAccount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$2.45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Merchant Payment Button Percentage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0.8%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Merchant Payment Button Fee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$1.95</a:t>
                      </a:r>
                      <a:endParaRPr lang="en-US" sz="3600" b="1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1361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Currency Conversion Fee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$0.50</a:t>
                      </a:r>
                      <a:endParaRPr lang="en-US" sz="3600" b="1" dirty="0">
                        <a:latin typeface="Arial Narrow" pitchFamily="34" charset="0"/>
                        <a:ea typeface="宋体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3400" y="228600"/>
            <a:ext cx="1676400" cy="898184"/>
          </a:xfrm>
          <a:prstGeom prst="roundRect">
            <a:avLst/>
          </a:prstGeom>
          <a:blipFill rotWithShape="0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2">
              <a:tint val="50000"/>
              <a:hueOff val="2501437"/>
              <a:satOff val="-2237"/>
              <a:lumOff val="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401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</dc:creator>
  <cp:lastModifiedBy>CEN</cp:lastModifiedBy>
  <cp:revision>1</cp:revision>
  <dcterms:created xsi:type="dcterms:W3CDTF">2013-02-14T05:30:09Z</dcterms:created>
  <dcterms:modified xsi:type="dcterms:W3CDTF">2013-02-14T05:31:02Z</dcterms:modified>
</cp:coreProperties>
</file>