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57" r:id="rId5"/>
    <p:sldId id="264" r:id="rId6"/>
    <p:sldId id="265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2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3157-DDD6-45FD-BF81-B4F82FF64C8C}" type="datetimeFigureOut">
              <a:rPr lang="en-US" altLang="ja-JP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3B1E-62FC-4DA3-99B5-FE2D46C0C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0486" y="1600200"/>
            <a:ext cx="7924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Singapore Yacht Show Lifestyle Challenge</a:t>
            </a: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(Period: 10</a:t>
            </a:r>
            <a:r>
              <a:rPr lang="en-US" altLang="zh-CN" sz="28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20</a:t>
            </a:r>
            <a:r>
              <a:rPr lang="en-US" altLang="zh-CN" sz="28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2014)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新加坡国际游艇展挑战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CN" sz="28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20</a:t>
            </a:r>
            <a:r>
              <a:rPr lang="en-US" altLang="zh-CN" sz="28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2014)</a:t>
            </a:r>
          </a:p>
          <a:p>
            <a:pPr algn="ctr"/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싱가폴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요트쇼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라이프 스타일 </a:t>
            </a:r>
            <a:r>
              <a:rPr lang="ko-KR" alt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endParaRPr lang="en-US" altLang="ko-K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기간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2014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20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シンガポールヨットショー・ライフスタイルチャレンジ</a:t>
            </a:r>
            <a:endParaRPr lang="en-US" altLang="ja-JP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（期間　</a:t>
            </a:r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</a:t>
            </a:r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10〜20</a:t>
            </a:r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日）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dirty="0"/>
          </a:p>
          <a:p>
            <a:pPr algn="ctr"/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CN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5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9144000" cy="6839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57200"/>
            <a:ext cx="8153399" cy="627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Singapore Yacht Show Lifestyle Challenge</a:t>
            </a:r>
          </a:p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新加坡国际游艇展挑战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싱가폴 요트쇼 라이프스타일 챌린지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シンガポーヨットショーライフスタイルチャレンジ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Direct refer 2 x USD30,000 to USD99,000 you are entitled for 1 FREE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SYS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icket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4 days / 3 nights stay (twin share basis) in 5 Star Hotel 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Reimbursement of 500CP1 for your plane ticket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2-way airport transfer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VIP Pass to the 4-day Singapore Yacht Show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Invite to </a:t>
            </a:r>
            <a:r>
              <a:rPr lang="en-US" sz="1600" b="1" dirty="0" smtClean="0"/>
              <a:t>Royal Albatross on night of April 10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for </a:t>
            </a:r>
          </a:p>
          <a:p>
            <a:pPr marL="171450" lvl="0" indent="-171450"/>
            <a:endParaRPr lang="en-US" sz="1600" b="1" dirty="0" smtClean="0"/>
          </a:p>
          <a:p>
            <a:pPr lvl="0"/>
            <a:endParaRPr lang="en-US" sz="1600" b="1" dirty="0"/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直推奖励。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个最少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USD30,000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至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99</a:t>
            </a:r>
            <a:r>
              <a:rPr lang="en-US" altLang="zh-CN" sz="2000" b="1" dirty="0">
                <a:solidFill>
                  <a:srgbClr val="FF0000"/>
                </a:solidFill>
                <a:latin typeface="Cambria"/>
                <a:cs typeface="Times New Roman"/>
              </a:rPr>
              <a:t>,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000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配套，您将免费获得票券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张</a:t>
            </a:r>
            <a:endParaRPr lang="en-US" altLang="zh-CN" sz="2000" b="1" dirty="0" smtClean="0">
              <a:solidFill>
                <a:srgbClr val="FF0000"/>
              </a:solidFill>
              <a:latin typeface="Cambria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mbria"/>
                <a:ea typeface="宋体"/>
                <a:cs typeface="Times New Roman"/>
              </a:rPr>
              <a:t>4</a:t>
            </a:r>
            <a:r>
              <a:rPr lang="zh-CN" altLang="en-US" sz="1600" dirty="0" smtClean="0">
                <a:latin typeface="Cambria"/>
                <a:cs typeface="Times New Roman"/>
              </a:rPr>
              <a:t>天</a:t>
            </a:r>
            <a:r>
              <a:rPr lang="en-US" sz="1600" dirty="0" smtClean="0">
                <a:latin typeface="Cambria"/>
                <a:ea typeface="宋体"/>
                <a:cs typeface="Times New Roman"/>
              </a:rPr>
              <a:t>/3</a:t>
            </a:r>
            <a:r>
              <a:rPr lang="zh-CN" altLang="en-US" sz="1600" dirty="0" smtClean="0">
                <a:latin typeface="Cambria"/>
                <a:cs typeface="Times New Roman"/>
              </a:rPr>
              <a:t>夜五星级酒店住宿（双人床）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Cambria"/>
                <a:cs typeface="Times New Roman"/>
              </a:rPr>
              <a:t>飞机票</a:t>
            </a:r>
            <a:r>
              <a:rPr lang="en-US" sz="1600" b="1" dirty="0" smtClean="0">
                <a:solidFill>
                  <a:srgbClr val="FF0000"/>
                </a:solidFill>
                <a:latin typeface="Cambria"/>
                <a:ea typeface="宋体"/>
                <a:cs typeface="Times New Roman"/>
              </a:rPr>
              <a:t>500 CP1</a:t>
            </a:r>
            <a:r>
              <a:rPr lang="zh-CN" altLang="en-US" sz="1600" b="1" dirty="0" smtClean="0">
                <a:solidFill>
                  <a:srgbClr val="FF0000"/>
                </a:solidFill>
                <a:latin typeface="Cambria"/>
                <a:cs typeface="Times New Roman"/>
              </a:rPr>
              <a:t>的报销</a:t>
            </a:r>
            <a:endParaRPr lang="en-US" sz="1600" b="1" dirty="0" smtClean="0">
              <a:solidFill>
                <a:srgbClr val="FF0000"/>
              </a:solidFill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机场接送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此次为期</a:t>
            </a:r>
            <a:r>
              <a:rPr lang="en-US" sz="1600" dirty="0" smtClean="0">
                <a:latin typeface="Cambria"/>
                <a:ea typeface="宋体"/>
                <a:cs typeface="Times New Roman"/>
              </a:rPr>
              <a:t>4</a:t>
            </a:r>
            <a:r>
              <a:rPr lang="zh-CN" altLang="en-US" sz="1600" dirty="0" smtClean="0">
                <a:latin typeface="Cambria"/>
                <a:cs typeface="Times New Roman"/>
              </a:rPr>
              <a:t>天的新加坡国际游艇展的</a:t>
            </a:r>
            <a:r>
              <a:rPr lang="en-US" sz="1600" dirty="0" smtClean="0">
                <a:latin typeface="Cambria"/>
                <a:ea typeface="宋体"/>
                <a:cs typeface="Times New Roman"/>
              </a:rPr>
              <a:t>VIP</a:t>
            </a:r>
            <a:r>
              <a:rPr lang="zh-CN" altLang="en-US" sz="1600" dirty="0" smtClean="0">
                <a:latin typeface="Cambria"/>
                <a:cs typeface="Times New Roman"/>
              </a:rPr>
              <a:t>套票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lvl="0"/>
            <a:endParaRPr lang="en-US" b="1" dirty="0" smtClean="0"/>
          </a:p>
          <a:p>
            <a:pPr algn="r"/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57200"/>
            <a:ext cx="8153399" cy="7599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Singapore Yacht Show Lifestyle Challenge</a:t>
            </a:r>
          </a:p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新加坡国际游艇展挑战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싱가폴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요트쇼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라이프스타일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シンガポーヨットショーライフスタイルチャレンジ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lvl="0"/>
            <a:endParaRPr lang="en-US" sz="1600" b="1" dirty="0" smtClean="0"/>
          </a:p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명 직접 추천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X   30,000 ~ 9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9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,000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미국달러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–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무료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SYS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티켓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장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0"/>
            <a:endParaRPr lang="en-US" b="1" u="sng" dirty="0" smtClean="0">
              <a:solidFill>
                <a:srgbClr val="FF0000"/>
              </a:solidFill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박</a:t>
            </a:r>
            <a:r>
              <a:rPr lang="en-US" altLang="ko-KR" sz="1600" dirty="0" smtClean="0"/>
              <a:t> 4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 (2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1</a:t>
            </a:r>
            <a:r>
              <a:rPr lang="ko-KR" altLang="en-US" sz="1600" dirty="0" smtClean="0"/>
              <a:t>일 실</a:t>
            </a:r>
            <a:r>
              <a:rPr lang="en-US" altLang="ko-KR" sz="1600" dirty="0" smtClean="0"/>
              <a:t>) 5</a:t>
            </a:r>
            <a:r>
              <a:rPr lang="ko-KR" altLang="en-US" sz="1600" dirty="0" smtClean="0"/>
              <a:t>성급 호텔 숙박</a:t>
            </a:r>
            <a:endParaRPr lang="en-US" altLang="ko-KR" sz="1600" dirty="0" smtClean="0"/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비행기 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500CP1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보상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 smtClean="0"/>
              <a:t>공항까지 교통편 제공</a:t>
            </a:r>
            <a:endParaRPr lang="en-US" altLang="ko-KR" sz="1600" dirty="0" smtClean="0"/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 smtClean="0"/>
              <a:t>싱가포르 요트 쇼</a:t>
            </a:r>
            <a:r>
              <a:rPr lang="en-US" altLang="ko-KR" sz="1600" dirty="0" smtClean="0"/>
              <a:t> 4</a:t>
            </a:r>
            <a:r>
              <a:rPr lang="ko-KR" altLang="en-US" sz="1600" dirty="0" smtClean="0"/>
              <a:t>일간의</a:t>
            </a:r>
            <a:r>
              <a:rPr lang="en-US" altLang="ko-KR" sz="1600" dirty="0" smtClean="0"/>
              <a:t> VIP </a:t>
            </a:r>
            <a:r>
              <a:rPr lang="ko-KR" altLang="en-US" sz="1600" dirty="0" smtClean="0"/>
              <a:t>패스</a:t>
            </a:r>
            <a:endParaRPr lang="en-US" altLang="ko-KR" sz="1600" dirty="0" smtClean="0"/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 10</a:t>
            </a:r>
            <a:r>
              <a:rPr lang="ko-KR" altLang="en-US" sz="1600" dirty="0" smtClean="0"/>
              <a:t>일 로얄 알바트로스 호에서 열리는 맥심 바비큐 파티 초대</a:t>
            </a:r>
            <a:endParaRPr lang="en-US" altLang="ko-KR" sz="1600" dirty="0" smtClean="0"/>
          </a:p>
          <a:p>
            <a:pPr marL="171450" indent="-171450"/>
            <a:endParaRPr lang="en-US" altLang="ja-JP" sz="1600" dirty="0" smtClean="0"/>
          </a:p>
          <a:p>
            <a:pPr marL="171450" indent="-171450"/>
            <a:r>
              <a:rPr lang="ja-JP" altLang="en-US" b="1" dirty="0" smtClean="0">
                <a:solidFill>
                  <a:srgbClr val="FF0000"/>
                </a:solidFill>
              </a:rPr>
              <a:t>直接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altLang="ja-JP" b="1" dirty="0" smtClean="0">
                <a:solidFill>
                  <a:srgbClr val="FF0000"/>
                </a:solidFill>
              </a:rPr>
              <a:t>×</a:t>
            </a:r>
            <a:r>
              <a:rPr lang="en-US" b="1" dirty="0" smtClean="0">
                <a:solidFill>
                  <a:srgbClr val="FF0000"/>
                </a:solidFill>
              </a:rPr>
              <a:t>USD30,000</a:t>
            </a:r>
            <a:r>
              <a:rPr lang="en-US" altLang="ja-JP" b="1" dirty="0" smtClean="0">
                <a:solidFill>
                  <a:srgbClr val="FF0000"/>
                </a:solidFill>
              </a:rPr>
              <a:t>〜99,000</a:t>
            </a:r>
            <a:r>
              <a:rPr lang="ja-JP" altLang="en-US" b="1" dirty="0" smtClean="0">
                <a:solidFill>
                  <a:srgbClr val="FF0000"/>
                </a:solidFill>
              </a:rPr>
              <a:t>をお申し込みいただくと、</a:t>
            </a:r>
            <a:r>
              <a:rPr lang="en-US" altLang="ja-JP" b="1" dirty="0" smtClean="0">
                <a:solidFill>
                  <a:srgbClr val="FF0000"/>
                </a:solidFill>
              </a:rPr>
              <a:t>SYS</a:t>
            </a:r>
            <a:r>
              <a:rPr lang="ja-JP" altLang="en-US" b="1" dirty="0" smtClean="0">
                <a:solidFill>
                  <a:srgbClr val="FF0000"/>
                </a:solidFill>
              </a:rPr>
              <a:t>チケットを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枚無料で差し上げます。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sz="1600" dirty="0" smtClean="0"/>
              <a:t>5</a:t>
            </a:r>
            <a:r>
              <a:rPr lang="ja-JP" altLang="en-US" sz="1600" dirty="0" smtClean="0"/>
              <a:t>つ星ホテルでの３泊４日の滞在（ツインルームのシェア基本）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500CP1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の飛行機チケットの償還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ja-JP" altLang="en-US" sz="1600" dirty="0" smtClean="0"/>
              <a:t>エアポート往復送迎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ja-JP" altLang="en-US" sz="1600" dirty="0" smtClean="0"/>
              <a:t>シンガポールヨットショーへの４日間の</a:t>
            </a:r>
            <a:r>
              <a:rPr lang="en-US" altLang="ja-JP" sz="1600" dirty="0" smtClean="0"/>
              <a:t>VIP</a:t>
            </a:r>
            <a:r>
              <a:rPr lang="ja-JP" altLang="en-US" sz="1600" dirty="0" smtClean="0"/>
              <a:t>パス</a:t>
            </a:r>
            <a:endParaRPr lang="en-US" sz="1600" b="1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altLang="ja-JP" sz="1600" b="1" dirty="0" smtClean="0"/>
              <a:t>4</a:t>
            </a:r>
            <a:r>
              <a:rPr lang="ja-JP" altLang="en-US" sz="1600" b="1" dirty="0" smtClean="0"/>
              <a:t>月</a:t>
            </a:r>
            <a:r>
              <a:rPr lang="en-US" altLang="ja-JP" sz="1600" b="1" dirty="0" smtClean="0"/>
              <a:t>10</a:t>
            </a:r>
            <a:r>
              <a:rPr lang="ja-JP" altLang="en-US" sz="1600" b="1" dirty="0" smtClean="0"/>
              <a:t>日　夜ロイヤル・アルバトロス号へ招待</a:t>
            </a:r>
            <a:endParaRPr lang="en-US" sz="1600" b="1" dirty="0" smtClean="0"/>
          </a:p>
          <a:p>
            <a:pPr marL="171450" indent="-171450">
              <a:lnSpc>
                <a:spcPct val="115000"/>
              </a:lnSpc>
              <a:spcAft>
                <a:spcPts val="1000"/>
              </a:spcAft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altLang="ko-KR" sz="1600" dirty="0" smtClean="0"/>
          </a:p>
          <a:p>
            <a:pPr lvl="0"/>
            <a:endParaRPr lang="en-US" b="1" dirty="0" smtClean="0"/>
          </a:p>
          <a:p>
            <a:pPr algn="r"/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1229"/>
            <a:ext cx="55245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3" y="3048000"/>
            <a:ext cx="3705115" cy="35295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77340"/>
            <a:ext cx="8458199" cy="621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Singapore Yacht Show Lifestyle Challenge</a:t>
            </a:r>
          </a:p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新加坡国际游艇展挑战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싱가폴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요트쇼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라이프스타일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シンガポーヨットショーライフスタイルチャレン</a:t>
            </a:r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Direct refer 2 x USD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>
                <a:solidFill>
                  <a:srgbClr val="FF0000"/>
                </a:solidFill>
              </a:rPr>
              <a:t>0,000 to USD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en-US" sz="2000" b="1" dirty="0" smtClean="0">
                <a:solidFill>
                  <a:srgbClr val="FF0000"/>
                </a:solidFill>
              </a:rPr>
              <a:t>99,000 you are entitled for 1 FREE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SYS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icket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carat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Diamond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Ring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4 days / 3 nights stay in </a:t>
            </a:r>
            <a:r>
              <a:rPr lang="en-US" sz="1600" b="1" dirty="0" smtClean="0"/>
              <a:t>5 Star Hotel </a:t>
            </a:r>
            <a:r>
              <a:rPr lang="en-US" sz="1600" dirty="0" smtClean="0"/>
              <a:t>- </a:t>
            </a:r>
            <a:r>
              <a:rPr lang="en-US" sz="1600" b="1" dirty="0" smtClean="0"/>
              <a:t>Premium Room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Reimbursement of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5</a:t>
            </a:r>
            <a:r>
              <a:rPr lang="en-US" sz="1600" b="1" dirty="0" smtClean="0">
                <a:solidFill>
                  <a:srgbClr val="FF0000"/>
                </a:solidFill>
              </a:rPr>
              <a:t>00CP1 for plane tickets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Limousine 2-way airport transfers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b="1" dirty="0" smtClean="0"/>
              <a:t>Silver VIP Pass</a:t>
            </a:r>
            <a:r>
              <a:rPr lang="en-US" sz="1600" dirty="0" smtClean="0"/>
              <a:t> to the 4-day Singapore Yacht Show </a:t>
            </a:r>
            <a:r>
              <a:rPr lang="en-US" sz="1600" b="1" dirty="0" smtClean="0"/>
              <a:t>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b="1" dirty="0" smtClean="0"/>
              <a:t>April 11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- Lunch with CEO and Maxim Management Team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Invite to </a:t>
            </a:r>
            <a:r>
              <a:rPr lang="en-US" sz="1600" b="1" dirty="0" smtClean="0"/>
              <a:t>Royal Albatross on night of April 11</a:t>
            </a:r>
            <a:r>
              <a:rPr lang="en-US" sz="1600" b="1" baseline="30000" dirty="0" smtClean="0"/>
              <a:t>th</a:t>
            </a:r>
            <a:r>
              <a:rPr lang="zh-CN" altLang="en-US" sz="1600" b="1" dirty="0"/>
              <a:t> </a:t>
            </a:r>
            <a:r>
              <a:rPr lang="en-US" sz="1600" b="1" dirty="0" smtClean="0"/>
              <a:t>for Maxim VVIP party</a:t>
            </a:r>
          </a:p>
          <a:p>
            <a:pPr lvl="0"/>
            <a:endParaRPr lang="en-US" sz="1600" b="1" dirty="0"/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直推奖励。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个最少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100,000-USD499,000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配套，您将免费获得票券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张及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卡拉钻戒</a:t>
            </a:r>
            <a:endParaRPr lang="en-US" altLang="zh-CN" sz="2000" b="1" dirty="0" smtClean="0">
              <a:solidFill>
                <a:srgbClr val="FF0000"/>
              </a:solidFill>
              <a:latin typeface="Cambria"/>
              <a:cs typeface="Times New Roman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mbria"/>
                <a:ea typeface="宋体"/>
                <a:cs typeface="Times New Roman"/>
              </a:rPr>
              <a:t>4</a:t>
            </a:r>
            <a:r>
              <a:rPr lang="zh-CN" altLang="en-US" sz="1600" dirty="0" smtClean="0">
                <a:latin typeface="Cambria"/>
                <a:cs typeface="Times New Roman"/>
              </a:rPr>
              <a:t>天</a:t>
            </a:r>
            <a:r>
              <a:rPr lang="en-US" sz="1600" dirty="0" smtClean="0">
                <a:latin typeface="Cambria"/>
                <a:ea typeface="宋体"/>
                <a:cs typeface="Times New Roman"/>
              </a:rPr>
              <a:t>/3</a:t>
            </a:r>
            <a:r>
              <a:rPr lang="zh-CN" altLang="en-US" sz="1600" dirty="0" smtClean="0">
                <a:latin typeface="Cambria"/>
                <a:cs typeface="Times New Roman"/>
              </a:rPr>
              <a:t>夜</a:t>
            </a:r>
            <a:r>
              <a:rPr lang="zh-CN" altLang="en-US" sz="1600" b="1" dirty="0" smtClean="0">
                <a:latin typeface="Cambria"/>
                <a:cs typeface="Times New Roman"/>
              </a:rPr>
              <a:t>五星级酒店住宿（高级客房）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飞机票</a:t>
            </a:r>
            <a:r>
              <a:rPr lang="en-US" altLang="zh-CN" sz="1600" dirty="0" smtClean="0">
                <a:latin typeface="Cambria"/>
                <a:cs typeface="Times New Roman"/>
              </a:rPr>
              <a:t>500</a:t>
            </a:r>
            <a:r>
              <a:rPr lang="zh-CN" altLang="en-US" sz="1600" dirty="0" smtClean="0">
                <a:latin typeface="Cambria"/>
                <a:cs typeface="Times New Roman"/>
              </a:rPr>
              <a:t> </a:t>
            </a:r>
            <a:r>
              <a:rPr lang="en-US" altLang="zh-CN" sz="1600" dirty="0" smtClean="0">
                <a:latin typeface="Cambria"/>
                <a:cs typeface="Times New Roman"/>
              </a:rPr>
              <a:t>cp1</a:t>
            </a:r>
            <a:r>
              <a:rPr lang="zh-CN" altLang="en-US" sz="1600" dirty="0" smtClean="0">
                <a:latin typeface="Cambria"/>
                <a:cs typeface="Times New Roman"/>
              </a:rPr>
              <a:t>的报销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豪华轿车机场接送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此次为期</a:t>
            </a:r>
            <a:r>
              <a:rPr lang="en-US" sz="1600" dirty="0" smtClean="0">
                <a:latin typeface="Cambria"/>
                <a:ea typeface="宋体"/>
                <a:cs typeface="Times New Roman"/>
              </a:rPr>
              <a:t>4</a:t>
            </a:r>
            <a:r>
              <a:rPr lang="zh-CN" altLang="en-US" sz="1600" dirty="0" smtClean="0">
                <a:latin typeface="Cambria"/>
                <a:cs typeface="Times New Roman"/>
              </a:rPr>
              <a:t>天的新加坡国际游艇展的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VIP</a:t>
            </a:r>
            <a:r>
              <a:rPr lang="zh-CN" altLang="en-US" sz="1600" b="1" dirty="0" smtClean="0">
                <a:latin typeface="Cambria"/>
                <a:cs typeface="Times New Roman"/>
              </a:rPr>
              <a:t>套票</a:t>
            </a:r>
            <a:r>
              <a:rPr lang="en-US" sz="1600" dirty="0" smtClean="0">
                <a:latin typeface="Cambria"/>
                <a:ea typeface="宋体"/>
                <a:cs typeface="Times New Roman"/>
              </a:rPr>
              <a:t>-</a:t>
            </a:r>
            <a:r>
              <a:rPr lang="zh-CN" altLang="en-US" sz="1600" b="1" dirty="0" smtClean="0">
                <a:latin typeface="Cambria"/>
                <a:cs typeface="Times New Roman"/>
              </a:rPr>
              <a:t>银级别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indent="-17145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受邀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4.11</a:t>
            </a:r>
            <a:r>
              <a:rPr lang="zh-CN" altLang="en-US" sz="1600" b="1" dirty="0" smtClean="0">
                <a:latin typeface="Cambria"/>
                <a:cs typeface="Times New Roman"/>
              </a:rPr>
              <a:t>日中午与马胜金融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CEO</a:t>
            </a:r>
            <a:r>
              <a:rPr lang="zh-CN" altLang="en-US" sz="1600" b="1" dirty="0" smtClean="0">
                <a:latin typeface="Cambria"/>
                <a:cs typeface="Times New Roman"/>
              </a:rPr>
              <a:t>首席执行官以及                                                                                                                        </a:t>
            </a:r>
            <a:r>
              <a:rPr lang="zh-CN" altLang="en-US" sz="1600" dirty="0" smtClean="0">
                <a:latin typeface="Cambria"/>
                <a:cs typeface="Times New Roman"/>
              </a:rPr>
              <a:t>受邀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4.11</a:t>
            </a:r>
            <a:r>
              <a:rPr lang="zh-CN" altLang="en-US" sz="1600" b="1" dirty="0" smtClean="0">
                <a:latin typeface="Cambria"/>
                <a:cs typeface="Times New Roman"/>
              </a:rPr>
              <a:t>日晚登上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The Royal Albatross</a:t>
            </a:r>
            <a:r>
              <a:rPr lang="zh-CN" altLang="en-US" sz="1600" b="1" dirty="0" smtClean="0">
                <a:latin typeface="Cambria"/>
                <a:cs typeface="Times New Roman"/>
              </a:rPr>
              <a:t>参加马胜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VVIP</a:t>
            </a:r>
            <a:r>
              <a:rPr lang="zh-CN" altLang="en-US" sz="1600" b="1" dirty="0" smtClean="0">
                <a:latin typeface="Cambria"/>
                <a:cs typeface="Times New Roman"/>
              </a:rPr>
              <a:t>派对公司高层共享午宴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48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1229"/>
            <a:ext cx="55245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3" y="3048000"/>
            <a:ext cx="3705115" cy="35295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77340"/>
            <a:ext cx="8458199" cy="707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Singapore Yacht Show Lifestyle Challenge</a:t>
            </a:r>
          </a:p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新加坡国际游艇展挑战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싱가폴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요트쇼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라이프스타일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シンガポーヨットショーライフスタイルチャレンジ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명 직접 추천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X 100,000 ~ 499,000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미국달러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- SYS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무료티켓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장과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캐롯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다이아몬드 반지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박</a:t>
            </a:r>
            <a:r>
              <a:rPr lang="en-US" altLang="ko-KR" sz="1600" dirty="0" smtClean="0"/>
              <a:t> 4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 (2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1</a:t>
            </a:r>
            <a:r>
              <a:rPr lang="ko-KR" altLang="en-US" sz="1600" dirty="0" smtClean="0"/>
              <a:t>일 실</a:t>
            </a:r>
            <a:r>
              <a:rPr lang="en-US" altLang="ko-KR" sz="1600" dirty="0" smtClean="0"/>
              <a:t>) 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5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성급 호텔 숙박 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– 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프리미엄 룸</a:t>
            </a:r>
            <a:endParaRPr lang="en-US" altLang="ko-KR" sz="1600" dirty="0" smtClean="0">
              <a:latin typeface="Cambria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비행기 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500CP1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보상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 smtClean="0"/>
              <a:t>공항까지 왕복 리무진 제공</a:t>
            </a:r>
            <a:endParaRPr lang="en-US" altLang="ko-KR" sz="1600" dirty="0" smtClean="0"/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 smtClean="0"/>
              <a:t>싱가포르 요트 쇼</a:t>
            </a:r>
            <a:r>
              <a:rPr lang="en-US" altLang="ko-KR" sz="1600" dirty="0" smtClean="0"/>
              <a:t> 4</a:t>
            </a:r>
            <a:r>
              <a:rPr lang="ko-KR" altLang="en-US" sz="1600" dirty="0" smtClean="0"/>
              <a:t>일간의 </a:t>
            </a:r>
            <a:r>
              <a:rPr lang="ko-KR" altLang="en-US" sz="1600" b="1" dirty="0" err="1" smtClean="0">
                <a:latin typeface="Cambria"/>
                <a:ea typeface="Dotum"/>
                <a:cs typeface="Times New Roman"/>
              </a:rPr>
              <a:t>실버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VIP 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패스</a:t>
            </a:r>
            <a:endParaRPr lang="en-US" altLang="ko-KR" sz="1600" dirty="0" smtClean="0">
              <a:latin typeface="Cambria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4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월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11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일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CEO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와 맥심 임원진들과의 점심 식사</a:t>
            </a:r>
            <a:endParaRPr lang="en-US" altLang="ko-KR" sz="1600" dirty="0" smtClean="0">
              <a:latin typeface="Cambria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4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월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11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일 밤</a:t>
            </a:r>
            <a:r>
              <a:rPr lang="ko-KR" altLang="en-US" sz="1600" dirty="0" smtClean="0">
                <a:solidFill>
                  <a:srgbClr val="808080"/>
                </a:solidFill>
                <a:latin typeface="Cambria"/>
                <a:ea typeface="Dotum"/>
                <a:cs typeface="Times New Roman"/>
              </a:rPr>
              <a:t> </a:t>
            </a:r>
            <a:r>
              <a:rPr lang="ko-KR" altLang="en-US" sz="1600" b="1" dirty="0" smtClean="0">
                <a:latin typeface="Cambria"/>
                <a:ea typeface="Dotum"/>
                <a:cs typeface="Times New Roman"/>
              </a:rPr>
              <a:t>로얄 </a:t>
            </a:r>
            <a:r>
              <a:rPr lang="ko-KR" altLang="en-US" sz="1600" b="1" dirty="0" err="1" smtClean="0">
                <a:latin typeface="Cambria"/>
                <a:ea typeface="Dotum"/>
                <a:cs typeface="Times New Roman"/>
              </a:rPr>
              <a:t>알바트로스</a:t>
            </a:r>
            <a:r>
              <a:rPr lang="ko-KR" altLang="en-US" sz="1600" b="1" dirty="0" smtClean="0">
                <a:latin typeface="Cambria"/>
                <a:ea typeface="Dotum"/>
                <a:cs typeface="Times New Roman"/>
              </a:rPr>
              <a:t> </a:t>
            </a:r>
            <a:r>
              <a:rPr lang="ko-KR" altLang="en-US" sz="1600" b="1" dirty="0" err="1" smtClean="0">
                <a:latin typeface="Cambria"/>
                <a:ea typeface="Dotum"/>
                <a:cs typeface="Times New Roman"/>
              </a:rPr>
              <a:t>호에서</a:t>
            </a:r>
            <a:r>
              <a:rPr lang="ko-KR" altLang="en-US" sz="1600" b="1" dirty="0" smtClean="0">
                <a:latin typeface="Cambria"/>
                <a:ea typeface="Dotum"/>
                <a:cs typeface="Times New Roman"/>
              </a:rPr>
              <a:t> 열리는 맥심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VVIP 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파티 초대</a:t>
            </a: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indent="-171450"/>
            <a:r>
              <a:rPr lang="ja-JP" altLang="en-US" sz="1600" b="1" dirty="0" smtClean="0">
                <a:solidFill>
                  <a:srgbClr val="FF0000"/>
                </a:solidFill>
              </a:rPr>
              <a:t>直接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×</a:t>
            </a:r>
            <a:r>
              <a:rPr lang="en-US" sz="1600" b="1" dirty="0" smtClean="0">
                <a:solidFill>
                  <a:srgbClr val="FF0000"/>
                </a:solidFill>
              </a:rPr>
              <a:t>USD100,000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〜499,000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をお申し込みいただくと、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チケットを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枚と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カラットのダイヤモンドリングを無料で差し上げます。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sz="1600" dirty="0" smtClean="0"/>
              <a:t>5</a:t>
            </a:r>
            <a:r>
              <a:rPr lang="ja-JP" altLang="en-US" sz="1600" dirty="0" smtClean="0"/>
              <a:t>つ星ホテルでの３泊４日の滞在（プレミアムルーム）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500CP1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の飛行機チケットの償還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ja-JP" altLang="en-US" sz="1600" dirty="0" smtClean="0"/>
              <a:t>リムジンでのエアポート往復送迎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ja-JP" altLang="en-US" sz="1600" dirty="0" smtClean="0"/>
              <a:t>シンガポールヨットショーへの４日間のシルバー</a:t>
            </a:r>
            <a:r>
              <a:rPr lang="en-US" altLang="ja-JP" sz="1600" dirty="0" smtClean="0"/>
              <a:t>VIP</a:t>
            </a:r>
            <a:r>
              <a:rPr lang="ja-JP" altLang="en-US" sz="1600" dirty="0" smtClean="0"/>
              <a:t>パス</a:t>
            </a:r>
            <a:endParaRPr lang="en-US" sz="1600" b="1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altLang="ja-JP" sz="1600" b="1" dirty="0" smtClean="0"/>
              <a:t>4</a:t>
            </a:r>
            <a:r>
              <a:rPr lang="ja-JP" altLang="en-US" sz="1600" b="1" dirty="0" smtClean="0"/>
              <a:t>月</a:t>
            </a:r>
            <a:r>
              <a:rPr lang="en-US" altLang="ja-JP" sz="1600" b="1" dirty="0" smtClean="0"/>
              <a:t>11</a:t>
            </a:r>
            <a:r>
              <a:rPr lang="ja-JP" altLang="en-US" sz="1600" b="1" dirty="0" smtClean="0"/>
              <a:t>日　夜ロイヤル・アルバトロス号</a:t>
            </a:r>
            <a:r>
              <a:rPr lang="en-US" altLang="ja-JP" sz="1600" b="1" dirty="0" smtClean="0"/>
              <a:t>VVIP</a:t>
            </a:r>
            <a:r>
              <a:rPr lang="ja-JP" altLang="en-US" sz="1600" b="1" dirty="0" smtClean="0"/>
              <a:t>パーティーへご招待</a:t>
            </a: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dirty="0" smtClean="0">
              <a:latin typeface="Cambria"/>
              <a:ea typeface="Malgun Gothic"/>
              <a:cs typeface="Times New Roman"/>
            </a:endParaRPr>
          </a:p>
          <a:p>
            <a:pPr marL="171450" lvl="0" indent="-171450"/>
            <a:endParaRPr lang="en-US" sz="1600" b="1" dirty="0" smtClean="0"/>
          </a:p>
          <a:p>
            <a:pPr lvl="0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448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06286"/>
            <a:ext cx="5524500" cy="457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2861798"/>
            <a:ext cx="3809998" cy="3629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1" y="228600"/>
            <a:ext cx="8153399" cy="654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Singapore Yacht Show Lifestyle Challenge</a:t>
            </a:r>
          </a:p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新加坡国际游艇展挑战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싱가폴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요트쇼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라이프스타일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シンガポーヨットショーライフスタイルチャレンジ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r"/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Direct refer 2 x USD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50</a:t>
            </a:r>
            <a:r>
              <a:rPr lang="en-US" sz="2000" b="1" dirty="0" smtClean="0">
                <a:solidFill>
                  <a:srgbClr val="FF0000"/>
                </a:solidFill>
              </a:rPr>
              <a:t>0,000 you are entitled for 1 FREE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SYS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icket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carat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Diamond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Ring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4 days / 3 nights stay in </a:t>
            </a:r>
            <a:r>
              <a:rPr lang="en-US" sz="1600" b="1" dirty="0" smtClean="0"/>
              <a:t>5 Star Hotel </a:t>
            </a:r>
            <a:r>
              <a:rPr lang="en-US" sz="1600" dirty="0" smtClean="0"/>
              <a:t>- </a:t>
            </a:r>
            <a:r>
              <a:rPr lang="en-US" sz="1600" b="1" dirty="0" smtClean="0"/>
              <a:t>Suite Room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b="1" dirty="0" smtClean="0"/>
              <a:t>Private jet</a:t>
            </a:r>
            <a:r>
              <a:rPr lang="en-US" sz="1600" dirty="0" smtClean="0"/>
              <a:t> to bring YOU to Singapore </a:t>
            </a:r>
            <a:r>
              <a:rPr lang="en-US" sz="1600" dirty="0" err="1" smtClean="0"/>
              <a:t>Seletar</a:t>
            </a:r>
            <a:r>
              <a:rPr lang="en-US" sz="1600" dirty="0" smtClean="0"/>
              <a:t> Airport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b="1" dirty="0" smtClean="0"/>
              <a:t>Exclusive use of Luxury Limousine plus Chauffeur for 4 days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b="1" dirty="0" smtClean="0"/>
              <a:t>Diamond Black VVIP pass </a:t>
            </a:r>
            <a:r>
              <a:rPr lang="en-US" sz="1600" dirty="0" smtClean="0"/>
              <a:t>to the 4-day Singapore Yacht Show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b="1" dirty="0" smtClean="0"/>
              <a:t>Champagne Lunch with CEO and Maxim Management Team on April 12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600" dirty="0" smtClean="0"/>
              <a:t>Invite to</a:t>
            </a:r>
            <a:r>
              <a:rPr lang="en-US" sz="1600" b="1" dirty="0" smtClean="0"/>
              <a:t> Royal Albatross on night of April 11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for Maxim VVIP party</a:t>
            </a:r>
          </a:p>
          <a:p>
            <a:pPr lvl="0"/>
            <a:endParaRPr lang="en-US" sz="1600" b="1" dirty="0"/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直推奖励。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个最少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500,000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配套，您将免费获得票券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张及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/>
                <a:cs typeface="Times New Roman"/>
              </a:rPr>
              <a:t>卡拉钻戒</a:t>
            </a:r>
            <a:endParaRPr lang="en-US" altLang="zh-CN" sz="2000" b="1" dirty="0" smtClean="0">
              <a:solidFill>
                <a:srgbClr val="FF0000"/>
              </a:solidFill>
              <a:latin typeface="Cambria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Cambria"/>
                <a:ea typeface="宋体"/>
                <a:cs typeface="Times New Roman"/>
              </a:rPr>
              <a:t>4</a:t>
            </a:r>
            <a:r>
              <a:rPr lang="zh-CN" altLang="en-US" sz="1600" dirty="0" smtClean="0">
                <a:latin typeface="Cambria"/>
                <a:cs typeface="Times New Roman"/>
              </a:rPr>
              <a:t>天</a:t>
            </a:r>
            <a:r>
              <a:rPr lang="en-US" sz="1600" dirty="0" smtClean="0">
                <a:latin typeface="Cambria"/>
                <a:ea typeface="宋体"/>
                <a:cs typeface="Times New Roman"/>
              </a:rPr>
              <a:t>/3</a:t>
            </a:r>
            <a:r>
              <a:rPr lang="zh-CN" altLang="en-US" sz="1600" dirty="0" smtClean="0">
                <a:latin typeface="Cambria"/>
                <a:cs typeface="Times New Roman"/>
              </a:rPr>
              <a:t>夜</a:t>
            </a:r>
            <a:r>
              <a:rPr lang="zh-CN" altLang="en-US" sz="1600" b="1" dirty="0" smtClean="0">
                <a:latin typeface="Cambria"/>
                <a:cs typeface="Times New Roman"/>
              </a:rPr>
              <a:t>五星级酒店住宿（套房）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b="1" dirty="0" smtClean="0">
                <a:latin typeface="Cambria"/>
                <a:cs typeface="Times New Roman"/>
              </a:rPr>
              <a:t>私人飞机</a:t>
            </a:r>
            <a:r>
              <a:rPr lang="zh-CN" altLang="en-US" sz="1600" dirty="0" smtClean="0">
                <a:latin typeface="Cambria"/>
                <a:cs typeface="Times New Roman"/>
              </a:rPr>
              <a:t>送至新加坡</a:t>
            </a:r>
            <a:r>
              <a:rPr lang="en-US" sz="1600" dirty="0" err="1" smtClean="0">
                <a:latin typeface="Cambria"/>
                <a:ea typeface="宋体"/>
                <a:cs typeface="Times New Roman"/>
              </a:rPr>
              <a:t>Seletar</a:t>
            </a:r>
            <a:r>
              <a:rPr lang="zh-CN" altLang="en-US" sz="1600" dirty="0" smtClean="0">
                <a:latin typeface="Cambria"/>
                <a:cs typeface="Times New Roman"/>
              </a:rPr>
              <a:t>机场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b="1" dirty="0" smtClean="0">
                <a:latin typeface="Cambria"/>
                <a:cs typeface="Times New Roman"/>
              </a:rPr>
              <a:t>为期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4</a:t>
            </a:r>
            <a:r>
              <a:rPr lang="zh-CN" altLang="en-US" sz="1600" b="1" dirty="0" smtClean="0">
                <a:latin typeface="Cambria"/>
                <a:cs typeface="Times New Roman"/>
              </a:rPr>
              <a:t>天的豪华轿车自由使用，并配有私人司机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此次为期</a:t>
            </a:r>
            <a:r>
              <a:rPr lang="en-US" sz="1600" dirty="0" smtClean="0">
                <a:latin typeface="Cambria"/>
                <a:ea typeface="宋体"/>
                <a:cs typeface="Times New Roman"/>
              </a:rPr>
              <a:t>4</a:t>
            </a:r>
            <a:r>
              <a:rPr lang="zh-CN" altLang="en-US" sz="1600" dirty="0" smtClean="0">
                <a:latin typeface="Cambria"/>
                <a:cs typeface="Times New Roman"/>
              </a:rPr>
              <a:t>天的新加坡国际游艇展的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VVIP</a:t>
            </a:r>
            <a:r>
              <a:rPr lang="zh-CN" altLang="en-US" sz="1600" b="1" dirty="0" smtClean="0">
                <a:latin typeface="Cambria"/>
                <a:cs typeface="Times New Roman"/>
              </a:rPr>
              <a:t>套票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-</a:t>
            </a:r>
            <a:r>
              <a:rPr lang="zh-CN" altLang="en-US" sz="1600" b="1" dirty="0" smtClean="0">
                <a:latin typeface="Cambria"/>
                <a:cs typeface="Times New Roman"/>
              </a:rPr>
              <a:t>钻石黑级别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受邀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4.10</a:t>
            </a:r>
            <a:r>
              <a:rPr lang="zh-CN" altLang="en-US" sz="1600" b="1" dirty="0" smtClean="0">
                <a:latin typeface="Cambria"/>
                <a:cs typeface="Times New Roman"/>
              </a:rPr>
              <a:t>日晚登上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The Royal Albatross</a:t>
            </a:r>
            <a:r>
              <a:rPr lang="zh-CN" altLang="en-US" sz="1600" b="1" dirty="0" smtClean="0">
                <a:latin typeface="Cambria"/>
                <a:cs typeface="Times New Roman"/>
              </a:rPr>
              <a:t>享用马胜烧烤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(BBQ)</a:t>
            </a:r>
            <a:r>
              <a:rPr lang="zh-CN" altLang="en-US" sz="1600" b="1" dirty="0" smtClean="0">
                <a:latin typeface="Cambria"/>
                <a:cs typeface="Times New Roman"/>
              </a:rPr>
              <a:t>派对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受邀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4.12</a:t>
            </a:r>
            <a:r>
              <a:rPr lang="zh-CN" altLang="en-US" sz="1600" b="1" dirty="0" smtClean="0">
                <a:latin typeface="Cambria"/>
                <a:cs typeface="Times New Roman"/>
              </a:rPr>
              <a:t>日与马胜金融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CEO</a:t>
            </a:r>
            <a:r>
              <a:rPr lang="zh-CN" altLang="en-US" sz="1600" b="1" dirty="0" smtClean="0">
                <a:latin typeface="Cambria"/>
                <a:cs typeface="Times New Roman"/>
              </a:rPr>
              <a:t>首席执行官以及公司高层共享香槟午宴</a:t>
            </a:r>
            <a:endParaRPr lang="en-US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受邀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4.11</a:t>
            </a:r>
            <a:r>
              <a:rPr lang="zh-CN" altLang="en-US" sz="1600" b="1" dirty="0" smtClean="0">
                <a:latin typeface="Cambria"/>
                <a:cs typeface="Times New Roman"/>
              </a:rPr>
              <a:t>日晚登上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The Royal Albatross</a:t>
            </a:r>
            <a:r>
              <a:rPr lang="zh-CN" altLang="en-US" sz="1600" b="1" dirty="0" smtClean="0">
                <a:latin typeface="Cambria"/>
                <a:cs typeface="Times New Roman"/>
              </a:rPr>
              <a:t>参加马胜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VVIP</a:t>
            </a:r>
            <a:r>
              <a:rPr lang="zh-CN" altLang="en-US" sz="1600" b="1" dirty="0" smtClean="0">
                <a:latin typeface="Cambria"/>
                <a:cs typeface="Times New Roman"/>
              </a:rPr>
              <a:t>派对</a:t>
            </a:r>
            <a:endParaRPr lang="en-US" altLang="zh-CN" sz="1600" dirty="0" smtClean="0">
              <a:latin typeface="Cambria"/>
              <a:ea typeface="MS Mincho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Cambria"/>
                <a:cs typeface="Times New Roman"/>
              </a:rPr>
              <a:t>受邀</a:t>
            </a:r>
            <a:r>
              <a:rPr lang="en-US" sz="1600" b="1" dirty="0" smtClean="0">
                <a:latin typeface="Cambria"/>
                <a:ea typeface="宋体"/>
                <a:cs typeface="Times New Roman"/>
              </a:rPr>
              <a:t>4.12</a:t>
            </a:r>
            <a:r>
              <a:rPr lang="zh-CN" altLang="en-US" sz="1600" b="1" dirty="0" smtClean="0">
                <a:latin typeface="Cambria"/>
                <a:cs typeface="Times New Roman"/>
              </a:rPr>
              <a:t>日晚在</a:t>
            </a:r>
            <a:r>
              <a:rPr lang="en-US" sz="1600" b="1" dirty="0" smtClean="0">
                <a:latin typeface="Cambria"/>
                <a:ea typeface="MS Mincho"/>
                <a:cs typeface="Times New Roman"/>
              </a:rPr>
              <a:t>Exclusive W Hotel</a:t>
            </a:r>
            <a:r>
              <a:rPr lang="zh-CN" altLang="en-US" sz="1600" b="1" dirty="0" smtClean="0">
                <a:latin typeface="Cambria"/>
                <a:cs typeface="Times New Roman"/>
              </a:rPr>
              <a:t>参加游艇展会后活动</a:t>
            </a:r>
            <a:endParaRPr lang="en-US" altLang="zh-CN" sz="1600" dirty="0" smtClean="0">
              <a:latin typeface="Cambria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28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06286"/>
            <a:ext cx="5524500" cy="457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2861798"/>
            <a:ext cx="3809998" cy="3629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1" y="228600"/>
            <a:ext cx="8153399" cy="676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Singapore Yacht Show Lifestyle Challenge</a:t>
            </a:r>
          </a:p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新加坡国际游艇展挑战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싱가폴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요트쇼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라이프스타일 </a:t>
            </a:r>
            <a:r>
              <a:rPr lang="ko-KR" alt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シンガポーヨットショーライフスタイルチャレンジ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0"/>
            <a:endParaRPr lang="en-US" sz="1600" b="1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명 직접 추천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X 500,000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미국달러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 SYS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무료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티겟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장과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캐롯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다이아몬드 반지</a:t>
            </a:r>
            <a:endParaRPr lang="en-US" altLang="ko-KR" sz="2400" dirty="0" smtClean="0">
              <a:latin typeface="Cambria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박</a:t>
            </a:r>
            <a:r>
              <a:rPr lang="en-US" altLang="ko-KR" sz="1600" dirty="0" smtClean="0"/>
              <a:t> 4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 (2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1</a:t>
            </a:r>
            <a:r>
              <a:rPr lang="ko-KR" altLang="en-US" sz="1600" dirty="0" smtClean="0"/>
              <a:t>일 실</a:t>
            </a:r>
            <a:r>
              <a:rPr lang="en-US" altLang="ko-KR" sz="1600" dirty="0" smtClean="0"/>
              <a:t>) 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5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성급 호텔 숙박 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– </a:t>
            </a:r>
            <a:r>
              <a:rPr lang="ko-KR" altLang="en-US" sz="1600" b="1" dirty="0" err="1" smtClean="0">
                <a:latin typeface="Dotum"/>
                <a:ea typeface="Malgun Gothic"/>
                <a:cs typeface="Times New Roman"/>
              </a:rPr>
              <a:t>스위트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 룸</a:t>
            </a:r>
            <a:endParaRPr lang="en-US" altLang="ko-KR" sz="1600" dirty="0" smtClean="0">
              <a:latin typeface="Cambria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 smtClean="0"/>
              <a:t>싱가포르 </a:t>
            </a:r>
            <a:r>
              <a:rPr lang="ko-KR" altLang="en-US" sz="1600" dirty="0" err="1" smtClean="0"/>
              <a:t>셀레타</a:t>
            </a:r>
            <a:r>
              <a:rPr lang="ko-KR" altLang="en-US" sz="1600" dirty="0" smtClean="0"/>
              <a:t> 공항으로 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개인 제트기 제공</a:t>
            </a: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4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일간 기사와 리무진 제공</a:t>
            </a: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 smtClean="0"/>
              <a:t>싱가포르 요트 쇼</a:t>
            </a:r>
            <a:r>
              <a:rPr lang="en-US" altLang="ko-KR" sz="1600" dirty="0" smtClean="0"/>
              <a:t> 4</a:t>
            </a:r>
            <a:r>
              <a:rPr lang="ko-KR" altLang="en-US" sz="1600" dirty="0" smtClean="0"/>
              <a:t>일간의 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다이아몬드 블랙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VVIP 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패스</a:t>
            </a: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4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월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12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일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CEO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와 맥심 임원진들과의 샴패인을 곁들인 점심 식사</a:t>
            </a: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4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월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11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일 밤 로얄 </a:t>
            </a:r>
            <a:r>
              <a:rPr lang="ko-KR" altLang="en-US" sz="1600" b="1" dirty="0" err="1" smtClean="0">
                <a:latin typeface="Dotum"/>
                <a:ea typeface="Malgun Gothic"/>
                <a:cs typeface="Times New Roman"/>
              </a:rPr>
              <a:t>알바트로스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 </a:t>
            </a:r>
            <a:r>
              <a:rPr lang="ko-KR" altLang="en-US" sz="1600" b="1" dirty="0" err="1" smtClean="0">
                <a:latin typeface="Dotum"/>
                <a:ea typeface="Malgun Gothic"/>
                <a:cs typeface="Times New Roman"/>
              </a:rPr>
              <a:t>호에서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 열리는 맥심</a:t>
            </a:r>
            <a:r>
              <a:rPr lang="en-US" altLang="ko-KR" sz="1600" b="1" dirty="0" smtClean="0">
                <a:latin typeface="Dotum"/>
                <a:ea typeface="Malgun Gothic"/>
                <a:cs typeface="Times New Roman"/>
              </a:rPr>
              <a:t> VVIP </a:t>
            </a:r>
            <a:r>
              <a:rPr lang="ko-KR" altLang="en-US" sz="1600" b="1" dirty="0" smtClean="0">
                <a:latin typeface="Dotum"/>
                <a:ea typeface="Malgun Gothic"/>
                <a:cs typeface="Times New Roman"/>
              </a:rPr>
              <a:t>파티 초대</a:t>
            </a: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indent="-171450"/>
            <a:r>
              <a:rPr lang="ja-JP" altLang="en-US" sz="1600" b="1" dirty="0" smtClean="0">
                <a:solidFill>
                  <a:srgbClr val="FF0000"/>
                </a:solidFill>
              </a:rPr>
              <a:t>直接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×</a:t>
            </a:r>
            <a:r>
              <a:rPr lang="en-US" sz="1600" b="1" dirty="0" smtClean="0">
                <a:solidFill>
                  <a:srgbClr val="FF0000"/>
                </a:solidFill>
              </a:rPr>
              <a:t>USD500,000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をお申し込みいただくと、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チケットを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枚と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カラットのダイヤモンドリングを無料で差し上げます。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sz="1600" dirty="0" smtClean="0"/>
              <a:t>5</a:t>
            </a:r>
            <a:r>
              <a:rPr lang="ja-JP" altLang="en-US" sz="1600" dirty="0" smtClean="0"/>
              <a:t>つ星ホテルでの３泊４日の滞在（スイートルーム）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ja-JP" altLang="en-US" sz="1600" dirty="0" smtClean="0"/>
              <a:t>シンガポール・セレター空港までプライベートジェットでお運びします</a:t>
            </a:r>
            <a:endParaRPr lang="en-US" altLang="ja-JP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sz="1600" b="1" dirty="0" smtClean="0"/>
              <a:t>4</a:t>
            </a:r>
            <a:r>
              <a:rPr lang="ja-JP" altLang="en-US" sz="1600" b="1" dirty="0" smtClean="0"/>
              <a:t>日間運転手付き専用リムジンをご用意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ja-JP" altLang="en-US" sz="1600" dirty="0" smtClean="0"/>
              <a:t>シンガポールヨットショーへの４日間のダイヤモンドブラック</a:t>
            </a:r>
            <a:r>
              <a:rPr lang="en-US" altLang="ja-JP" sz="1600" dirty="0" smtClean="0"/>
              <a:t>VIP</a:t>
            </a:r>
            <a:r>
              <a:rPr lang="ja-JP" altLang="en-US" sz="1600" dirty="0" smtClean="0"/>
              <a:t>パス</a:t>
            </a:r>
            <a:endParaRPr lang="en-US" altLang="ja-JP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ja-JP" sz="1600" b="1" dirty="0" smtClean="0"/>
              <a:t>4</a:t>
            </a:r>
            <a:r>
              <a:rPr lang="ja-JP" altLang="en-US" sz="1600" b="1" dirty="0" smtClean="0"/>
              <a:t>月</a:t>
            </a:r>
            <a:r>
              <a:rPr lang="en-US" altLang="ja-JP" sz="1600" b="1" dirty="0" smtClean="0"/>
              <a:t>12</a:t>
            </a:r>
            <a:r>
              <a:rPr lang="en-US" sz="1600" b="1" dirty="0" smtClean="0"/>
              <a:t>CEO </a:t>
            </a:r>
            <a:r>
              <a:rPr lang="ja-JP" altLang="en-US" sz="1600" b="1" dirty="0" smtClean="0"/>
              <a:t>とマネージメントチームとのシャンパンランチへご招待</a:t>
            </a:r>
            <a:endParaRPr lang="en-US" sz="1600" b="1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altLang="ja-JP" sz="1600" b="1" dirty="0" smtClean="0"/>
              <a:t>4</a:t>
            </a:r>
            <a:r>
              <a:rPr lang="ja-JP" altLang="en-US" sz="1600" b="1" dirty="0" smtClean="0"/>
              <a:t>月</a:t>
            </a:r>
            <a:r>
              <a:rPr lang="en-US" altLang="ja-JP" sz="1600" b="1" dirty="0" smtClean="0"/>
              <a:t>11</a:t>
            </a:r>
            <a:r>
              <a:rPr lang="ja-JP" altLang="en-US" sz="1600" b="1" dirty="0" smtClean="0"/>
              <a:t>日　夜ロイヤル・アルバトロス号マキシム</a:t>
            </a:r>
            <a:r>
              <a:rPr lang="en-US" altLang="ja-JP" sz="1600" b="1" dirty="0" smtClean="0"/>
              <a:t>VVIP</a:t>
            </a:r>
            <a:r>
              <a:rPr lang="ja-JP" altLang="en-US" sz="1600" b="1" dirty="0" smtClean="0"/>
              <a:t>パーティーへご招待</a:t>
            </a: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b="1" dirty="0" smtClean="0">
              <a:latin typeface="Dotum"/>
              <a:ea typeface="Malgun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28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1576</Words>
  <Application>Microsoft Office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</dc:creator>
  <cp:lastModifiedBy>CEN</cp:lastModifiedBy>
  <cp:revision>24</cp:revision>
  <dcterms:created xsi:type="dcterms:W3CDTF">2014-03-10T03:38:21Z</dcterms:created>
  <dcterms:modified xsi:type="dcterms:W3CDTF">2014-03-10T09:38:45Z</dcterms:modified>
</cp:coreProperties>
</file>