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89838" cy="106981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2E9"/>
    <a:srgbClr val="EDF6F9"/>
    <a:srgbClr val="E2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534" y="-72"/>
      </p:cViewPr>
      <p:guideLst>
        <p:guide orient="horz" pos="3370"/>
        <p:guide pos="23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170EB-B89A-45EC-BC28-BC18A27FD90A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2975" y="685800"/>
            <a:ext cx="2432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72585-B361-4EDB-BE65-45BB4E3F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20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238" y="3323365"/>
            <a:ext cx="6451362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476" y="6062292"/>
            <a:ext cx="5312887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7E31-B069-45CF-98E6-D0F4B6C08B44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20BC-BA76-43B9-A1A9-78FE1792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3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7E31-B069-45CF-98E6-D0F4B6C08B44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20BC-BA76-43B9-A1A9-78FE1792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68398" y="668636"/>
            <a:ext cx="1416506" cy="142394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926" y="668636"/>
            <a:ext cx="4126974" cy="142394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7E31-B069-45CF-98E6-D0F4B6C08B44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20BC-BA76-43B9-A1A9-78FE1792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2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7E31-B069-45CF-98E6-D0F4B6C08B44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20BC-BA76-43B9-A1A9-78FE1792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5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545" y="6874561"/>
            <a:ext cx="6451362" cy="21247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545" y="4534339"/>
            <a:ext cx="6451362" cy="234022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7E31-B069-45CF-98E6-D0F4B6C08B44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20BC-BA76-43B9-A1A9-78FE1792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1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926" y="3892942"/>
            <a:ext cx="2771081" cy="110151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12504" y="3892942"/>
            <a:ext cx="2772399" cy="110151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7E31-B069-45CF-98E6-D0F4B6C08B44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20BC-BA76-43B9-A1A9-78FE1792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5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92" y="428423"/>
            <a:ext cx="6830854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92" y="2394705"/>
            <a:ext cx="3353497" cy="997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492" y="3392704"/>
            <a:ext cx="3353497" cy="61638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5533" y="2394705"/>
            <a:ext cx="3354814" cy="997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5533" y="3392704"/>
            <a:ext cx="3354814" cy="61638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7E31-B069-45CF-98E6-D0F4B6C08B44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20BC-BA76-43B9-A1A9-78FE1792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3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7E31-B069-45CF-98E6-D0F4B6C08B44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20BC-BA76-43B9-A1A9-78FE1792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7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7E31-B069-45CF-98E6-D0F4B6C08B44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20BC-BA76-43B9-A1A9-78FE1792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7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93" y="425946"/>
            <a:ext cx="2497004" cy="18127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7416" y="425946"/>
            <a:ext cx="4242930" cy="91305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493" y="2238691"/>
            <a:ext cx="2497004" cy="73178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7E31-B069-45CF-98E6-D0F4B6C08B44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20BC-BA76-43B9-A1A9-78FE1792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0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661" y="7488714"/>
            <a:ext cx="4553903" cy="8840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7661" y="955901"/>
            <a:ext cx="4553903" cy="64188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661" y="8372799"/>
            <a:ext cx="4553903" cy="12555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7E31-B069-45CF-98E6-D0F4B6C08B44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20BC-BA76-43B9-A1A9-78FE1792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2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492" y="428423"/>
            <a:ext cx="6830854" cy="1783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92" y="2496239"/>
            <a:ext cx="6830854" cy="7060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9492" y="9915613"/>
            <a:ext cx="1770962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87E31-B069-45CF-98E6-D0F4B6C08B44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3195" y="9915613"/>
            <a:ext cx="2403449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39384" y="9915613"/>
            <a:ext cx="1770962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20BC-BA76-43B9-A1A9-78FE1792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6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82081"/>
            <a:ext cx="7589838" cy="9753600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519" y="2910681"/>
            <a:ext cx="64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Introduction </a:t>
            </a:r>
            <a:endParaRPr lang="en-US" sz="1000" dirty="0"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sz="1000" dirty="0" err="1" smtClean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WorldwidePays</a:t>
            </a:r>
            <a:r>
              <a:rPr lang="en-US" sz="1000" dirty="0" smtClean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sz="1000" dirty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provides </a:t>
            </a:r>
            <a:r>
              <a:rPr lang="en-US" sz="1000" dirty="0" smtClean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an </a:t>
            </a:r>
            <a:r>
              <a:rPr lang="en-US" sz="1000" dirty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integrated suite of payment system products through its </a:t>
            </a:r>
            <a:r>
              <a:rPr lang="en-US" sz="1000" dirty="0" err="1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MoneyTrac</a:t>
            </a:r>
            <a:r>
              <a:rPr lang="en-US" sz="1000" dirty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Consolidated Payment </a:t>
            </a:r>
            <a:r>
              <a:rPr lang="en-US" sz="1000" dirty="0" smtClean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Gateway (</a:t>
            </a:r>
            <a:r>
              <a:rPr lang="en-US" sz="1000" dirty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CPG): </a:t>
            </a:r>
          </a:p>
          <a:p>
            <a:endParaRPr lang="en-US" sz="1000" dirty="0" smtClean="0"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An </a:t>
            </a:r>
            <a:r>
              <a:rPr lang="en-US" sz="1000" dirty="0" err="1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e</a:t>
            </a:r>
            <a:r>
              <a:rPr lang="en-US" sz="1000" dirty="0" err="1" smtClean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Wallet</a:t>
            </a:r>
            <a:r>
              <a:rPr lang="en-US" sz="1000" dirty="0" smtClean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sz="1000" dirty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account allowing user to receive funds on a global basis and access those funds through multiple options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A </a:t>
            </a:r>
            <a:r>
              <a:rPr lang="en-US" sz="1000" dirty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U.S. prepaid debit card option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International </a:t>
            </a:r>
            <a:r>
              <a:rPr lang="en-US" sz="1000" dirty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prepaid debit card options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Domestic </a:t>
            </a:r>
            <a:r>
              <a:rPr lang="en-US" sz="1000" dirty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and international bank account and credit card options </a:t>
            </a:r>
          </a:p>
          <a:p>
            <a:endParaRPr lang="en-US" sz="1000" dirty="0" smtClean="0"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  <a:p>
            <a:endParaRPr lang="en-US" sz="1000" dirty="0"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sz="1000" b="1" dirty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What Is CPG </a:t>
            </a:r>
            <a:r>
              <a:rPr lang="en-US" sz="1000" b="1" dirty="0" err="1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eWallet</a:t>
            </a:r>
            <a:r>
              <a:rPr lang="en-US" sz="1000" b="1" dirty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endParaRPr lang="en-US" sz="1000" dirty="0"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sz="1000" dirty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The concept of EFTS (Electronic Funds Transfer System) has been around for years, and every major bank has a hand-built system of such. However, the concept of having a general purpose EFTS for the general public, businesses and corporations to use without having to go through banks is brand new. </a:t>
            </a:r>
          </a:p>
          <a:p>
            <a:endParaRPr lang="en-US" sz="1000" dirty="0" smtClean="0"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sz="1000" dirty="0" smtClean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The </a:t>
            </a:r>
            <a:r>
              <a:rPr lang="en-US" sz="1000" dirty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CPG </a:t>
            </a:r>
            <a:r>
              <a:rPr lang="en-US" sz="1000" dirty="0" err="1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eWallet</a:t>
            </a:r>
            <a:r>
              <a:rPr lang="en-US" sz="1000" dirty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in the most simple comparison is like PayPal for business; a user can send or receive funds to and from bank accounts. However, a CPG </a:t>
            </a:r>
            <a:r>
              <a:rPr lang="en-US" sz="1000" dirty="0" err="1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eWallet</a:t>
            </a:r>
            <a:r>
              <a:rPr lang="en-US" sz="1000" dirty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account also provides the user a temporary funds depository and </a:t>
            </a:r>
            <a:r>
              <a:rPr lang="en-US" sz="1000" dirty="0" err="1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accesibility</a:t>
            </a:r>
            <a:r>
              <a:rPr lang="en-US" sz="1000" dirty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to user’s multiple bank accounts within </a:t>
            </a:r>
            <a:r>
              <a:rPr lang="en-US" sz="1000" dirty="0" smtClean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country - </a:t>
            </a:r>
            <a:r>
              <a:rPr lang="en-US" sz="1000" dirty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en-US" sz="1000" dirty="0" smtClean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erhaps </a:t>
            </a:r>
            <a:r>
              <a:rPr lang="en-US" sz="1000" dirty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at different banks. </a:t>
            </a:r>
            <a:endParaRPr lang="en-US" sz="1000" dirty="0" smtClean="0"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26" name="Picture 2" descr="C:\Users\Joe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84" y="6568281"/>
            <a:ext cx="6011069" cy="43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2119" y="167481"/>
            <a:ext cx="496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https://www.moneytrac.net/client/register/7VIYRF</a:t>
            </a:r>
          </a:p>
        </p:txBody>
      </p:sp>
      <p:pic>
        <p:nvPicPr>
          <p:cNvPr id="1027" name="Picture 3" descr="C:\Users\Joe\Desktop\Pictu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597694"/>
            <a:ext cx="6570662" cy="193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27919" y="11609149"/>
            <a:ext cx="496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https://www.moneytrac.net/client/register/7VIYRF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7919" y="11368881"/>
            <a:ext cx="53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Please u</a:t>
            </a:r>
            <a:r>
              <a:rPr lang="en-US" sz="1200" dirty="0" smtClean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sed this links as below for your members to creat</a:t>
            </a:r>
            <a:r>
              <a:rPr lang="en-US" sz="1200" dirty="0" smtClean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e an e-Wallet account;</a:t>
            </a:r>
            <a:endParaRPr lang="en-US" sz="1200" dirty="0"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1283" y="11216481"/>
            <a:ext cx="6011069" cy="914400"/>
          </a:xfrm>
          <a:prstGeom prst="round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4519" y="6122749"/>
            <a:ext cx="21817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CPG </a:t>
            </a:r>
            <a:r>
              <a:rPr lang="en-US" sz="1200" b="1" dirty="0" err="1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eWallet</a:t>
            </a:r>
            <a:r>
              <a:rPr lang="en-US" sz="1200" b="1" dirty="0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Transaction Types </a:t>
            </a:r>
            <a:endParaRPr lang="en-US" sz="1200" dirty="0"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78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201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</dc:creator>
  <cp:lastModifiedBy>Joe</cp:lastModifiedBy>
  <cp:revision>34</cp:revision>
  <dcterms:created xsi:type="dcterms:W3CDTF">2014-01-06T05:20:51Z</dcterms:created>
  <dcterms:modified xsi:type="dcterms:W3CDTF">2014-01-24T05:59:28Z</dcterms:modified>
</cp:coreProperties>
</file>