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2817-5966-4921-8D36-5FCB5E2EAFC5}" type="datetimeFigureOut">
              <a:rPr lang="en-GB" smtClean="0"/>
              <a:pPr/>
              <a:t>27/03/2013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FB0D-076D-4832-BF2F-E71113DB0A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2817-5966-4921-8D36-5FCB5E2EAFC5}" type="datetimeFigureOut">
              <a:rPr lang="en-GB" smtClean="0"/>
              <a:pPr/>
              <a:t>27/03/2013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FB0D-076D-4832-BF2F-E71113DB0A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2817-5966-4921-8D36-5FCB5E2EAFC5}" type="datetimeFigureOut">
              <a:rPr lang="en-GB" smtClean="0"/>
              <a:pPr/>
              <a:t>27/03/2013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FB0D-076D-4832-BF2F-E71113DB0A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2817-5966-4921-8D36-5FCB5E2EAFC5}" type="datetimeFigureOut">
              <a:rPr lang="en-GB" smtClean="0"/>
              <a:pPr/>
              <a:t>27/03/2013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FB0D-076D-4832-BF2F-E71113DB0A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2817-5966-4921-8D36-5FCB5E2EAFC5}" type="datetimeFigureOut">
              <a:rPr lang="en-GB" smtClean="0"/>
              <a:pPr/>
              <a:t>27/03/2013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FB0D-076D-4832-BF2F-E71113DB0A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2817-5966-4921-8D36-5FCB5E2EAFC5}" type="datetimeFigureOut">
              <a:rPr lang="en-GB" smtClean="0"/>
              <a:pPr/>
              <a:t>27/03/2013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FB0D-076D-4832-BF2F-E71113DB0A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2817-5966-4921-8D36-5FCB5E2EAFC5}" type="datetimeFigureOut">
              <a:rPr lang="en-GB" smtClean="0"/>
              <a:pPr/>
              <a:t>27/03/2013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FB0D-076D-4832-BF2F-E71113DB0A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2817-5966-4921-8D36-5FCB5E2EAFC5}" type="datetimeFigureOut">
              <a:rPr lang="en-GB" smtClean="0"/>
              <a:pPr/>
              <a:t>27/03/2013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FB0D-076D-4832-BF2F-E71113DB0A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2817-5966-4921-8D36-5FCB5E2EAFC5}" type="datetimeFigureOut">
              <a:rPr lang="en-GB" smtClean="0"/>
              <a:pPr/>
              <a:t>27/03/2013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FB0D-076D-4832-BF2F-E71113DB0A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2817-5966-4921-8D36-5FCB5E2EAFC5}" type="datetimeFigureOut">
              <a:rPr lang="en-GB" smtClean="0"/>
              <a:pPr/>
              <a:t>27/03/2013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FB0D-076D-4832-BF2F-E71113DB0A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2817-5966-4921-8D36-5FCB5E2EAFC5}" type="datetimeFigureOut">
              <a:rPr lang="en-GB" smtClean="0"/>
              <a:pPr/>
              <a:t>27/03/2013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FB0D-076D-4832-BF2F-E71113DB0A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2817-5966-4921-8D36-5FCB5E2EAFC5}" type="datetimeFigureOut">
              <a:rPr lang="en-GB" smtClean="0"/>
              <a:pPr/>
              <a:t>27/03/2013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FFB0D-076D-4832-BF2F-E71113DB0A5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 l="9289" r="9357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1"/>
            <a:ext cx="9906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" y="0"/>
            <a:ext cx="992360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/>
          <a:srcRect l="9289" r="9357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A4 Paper (210x297 mm)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主题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toshiba</dc:creator>
  <cp:lastModifiedBy>Leon Lee</cp:lastModifiedBy>
  <cp:revision>5</cp:revision>
  <dcterms:created xsi:type="dcterms:W3CDTF">2013-01-17T15:13:20Z</dcterms:created>
  <dcterms:modified xsi:type="dcterms:W3CDTF">2013-03-27T08:50:37Z</dcterms:modified>
</cp:coreProperties>
</file>