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11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6588-08A7-43B3-AE4C-7C2E6CBC062B}" type="datetimeFigureOut">
              <a:rPr lang="en-US" smtClean="0"/>
              <a:t>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A10B-63FA-4473-ACF3-CB74743EE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56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6588-08A7-43B3-AE4C-7C2E6CBC062B}" type="datetimeFigureOut">
              <a:rPr lang="en-US" smtClean="0"/>
              <a:t>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A10B-63FA-4473-ACF3-CB74743EE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01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6588-08A7-43B3-AE4C-7C2E6CBC062B}" type="datetimeFigureOut">
              <a:rPr lang="en-US" smtClean="0"/>
              <a:t>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A10B-63FA-4473-ACF3-CB74743EE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83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6588-08A7-43B3-AE4C-7C2E6CBC062B}" type="datetimeFigureOut">
              <a:rPr lang="en-US" smtClean="0"/>
              <a:t>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A10B-63FA-4473-ACF3-CB74743EE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04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6588-08A7-43B3-AE4C-7C2E6CBC062B}" type="datetimeFigureOut">
              <a:rPr lang="en-US" smtClean="0"/>
              <a:t>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A10B-63FA-4473-ACF3-CB74743EE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3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6588-08A7-43B3-AE4C-7C2E6CBC062B}" type="datetimeFigureOut">
              <a:rPr lang="en-US" smtClean="0"/>
              <a:t>2/14/2013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A10B-63FA-4473-ACF3-CB74743EE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03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6588-08A7-43B3-AE4C-7C2E6CBC062B}" type="datetimeFigureOut">
              <a:rPr lang="en-US" smtClean="0"/>
              <a:t>2/14/2013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A10B-63FA-4473-ACF3-CB74743EE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02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6588-08A7-43B3-AE4C-7C2E6CBC062B}" type="datetimeFigureOut">
              <a:rPr lang="en-US" smtClean="0"/>
              <a:t>2/14/2013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A10B-63FA-4473-ACF3-CB74743EE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79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6588-08A7-43B3-AE4C-7C2E6CBC062B}" type="datetimeFigureOut">
              <a:rPr lang="en-US" smtClean="0"/>
              <a:t>2/14/2013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A10B-63FA-4473-ACF3-CB74743EE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76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6588-08A7-43B3-AE4C-7C2E6CBC062B}" type="datetimeFigureOut">
              <a:rPr lang="en-US" smtClean="0"/>
              <a:t>2/14/2013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A10B-63FA-4473-ACF3-CB74743EE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42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6588-08A7-43B3-AE4C-7C2E6CBC062B}" type="datetimeFigureOut">
              <a:rPr lang="en-US" smtClean="0"/>
              <a:t>2/14/2013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A10B-63FA-4473-ACF3-CB74743EE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96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E6588-08A7-43B3-AE4C-7C2E6CBC062B}" type="datetimeFigureOut">
              <a:rPr lang="en-US" smtClean="0"/>
              <a:t>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EA10B-63FA-4473-ACF3-CB74743EE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93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219200"/>
          <a:ext cx="8077200" cy="4521200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6858000"/>
                <a:gridCol w="12192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MASTER</a:t>
                      </a:r>
                      <a:r>
                        <a:rPr lang="en-US" sz="2800" baseline="0" dirty="0" smtClean="0"/>
                        <a:t> CARD CHARGES</a:t>
                      </a:r>
                      <a:endParaRPr lang="en-US" sz="2800" dirty="0"/>
                    </a:p>
                  </a:txBody>
                  <a:tcPr marL="3720" marR="3720" marT="3720" marB="3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FEE</a:t>
                      </a:r>
                      <a:endParaRPr lang="en-US" sz="2800" dirty="0"/>
                    </a:p>
                  </a:txBody>
                  <a:tcPr marL="3720" marR="3720" marT="3720" marB="3720" anchor="ctr"/>
                </a:tc>
              </a:tr>
              <a:tr h="406400"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ATM Withdrawal</a:t>
                      </a:r>
                    </a:p>
                  </a:txBody>
                  <a:tcPr marL="3720" marR="3720" marT="3720" marB="3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$3.00</a:t>
                      </a:r>
                    </a:p>
                  </a:txBody>
                  <a:tcPr marL="3720" marR="3720" marT="3720" marB="3720" anchor="ctr"/>
                </a:tc>
              </a:tr>
              <a:tr h="406400">
                <a:tc>
                  <a:txBody>
                    <a:bodyPr/>
                    <a:lstStyle/>
                    <a:p>
                      <a:pPr algn="just"/>
                      <a:r>
                        <a:rPr lang="en-US" sz="2000"/>
                        <a:t>POS Purchase</a:t>
                      </a:r>
                    </a:p>
                  </a:txBody>
                  <a:tcPr marL="3720" marR="3720" marT="3720" marB="3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$0.60</a:t>
                      </a:r>
                    </a:p>
                  </a:txBody>
                  <a:tcPr marL="3720" marR="3720" marT="3720" marB="3720" anchor="ctr"/>
                </a:tc>
              </a:tr>
              <a:tr h="406400"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Balance Inquiry - Online</a:t>
                      </a:r>
                    </a:p>
                  </a:txBody>
                  <a:tcPr marL="3720" marR="3720" marT="3720" marB="3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$0.30</a:t>
                      </a:r>
                    </a:p>
                  </a:txBody>
                  <a:tcPr marL="3720" marR="3720" marT="3720" marB="3720" anchor="ctr"/>
                </a:tc>
              </a:tr>
              <a:tr h="406400"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Balance Inquiry - SMS</a:t>
                      </a:r>
                    </a:p>
                  </a:txBody>
                  <a:tcPr marL="3720" marR="3720" marT="3720" marB="3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$0.30</a:t>
                      </a:r>
                    </a:p>
                  </a:txBody>
                  <a:tcPr marL="3720" marR="3720" marT="3720" marB="3720" anchor="ctr"/>
                </a:tc>
              </a:tr>
              <a:tr h="406400"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Balance Inquiry - IVR</a:t>
                      </a:r>
                    </a:p>
                  </a:txBody>
                  <a:tcPr marL="3720" marR="3720" marT="3720" marB="3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$1.50</a:t>
                      </a:r>
                    </a:p>
                  </a:txBody>
                  <a:tcPr marL="3720" marR="3720" marT="3720" marB="3720" anchor="ctr"/>
                </a:tc>
              </a:tr>
              <a:tr h="406400"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Transaction Inquiry - Online</a:t>
                      </a:r>
                    </a:p>
                  </a:txBody>
                  <a:tcPr marL="3720" marR="3720" marT="3720" marB="3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$0.30</a:t>
                      </a:r>
                    </a:p>
                  </a:txBody>
                  <a:tcPr marL="3720" marR="3720" marT="3720" marB="3720" anchor="ctr"/>
                </a:tc>
              </a:tr>
              <a:tr h="406400">
                <a:tc>
                  <a:txBody>
                    <a:bodyPr/>
                    <a:lstStyle/>
                    <a:p>
                      <a:pPr algn="just"/>
                      <a:r>
                        <a:rPr lang="en-US" sz="2000"/>
                        <a:t>Transaction Inquiry - SMS</a:t>
                      </a:r>
                    </a:p>
                  </a:txBody>
                  <a:tcPr marL="3720" marR="3720" marT="3720" marB="3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$0.30</a:t>
                      </a:r>
                    </a:p>
                  </a:txBody>
                  <a:tcPr marL="3720" marR="3720" marT="3720" marB="3720" anchor="ctr"/>
                </a:tc>
              </a:tr>
              <a:tr h="406400">
                <a:tc>
                  <a:txBody>
                    <a:bodyPr/>
                    <a:lstStyle/>
                    <a:p>
                      <a:pPr algn="just"/>
                      <a:r>
                        <a:rPr lang="en-US" sz="2000"/>
                        <a:t>Transaction Inquiry - IVR</a:t>
                      </a:r>
                    </a:p>
                  </a:txBody>
                  <a:tcPr marL="3720" marR="3720" marT="3720" marB="3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$1.50</a:t>
                      </a:r>
                    </a:p>
                  </a:txBody>
                  <a:tcPr marL="3720" marR="3720" marT="3720" marB="3720" anchor="ctr"/>
                </a:tc>
              </a:tr>
              <a:tr h="406400">
                <a:tc>
                  <a:txBody>
                    <a:bodyPr/>
                    <a:lstStyle/>
                    <a:p>
                      <a:pPr algn="just"/>
                      <a:r>
                        <a:rPr lang="en-US" sz="2000"/>
                        <a:t>Monthly Maintenance</a:t>
                      </a:r>
                    </a:p>
                  </a:txBody>
                  <a:tcPr marL="3720" marR="3720" marT="3720" marB="3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$2.00</a:t>
                      </a:r>
                    </a:p>
                  </a:txBody>
                  <a:tcPr marL="3720" marR="3720" marT="3720" marB="3720" anchor="ctr"/>
                </a:tc>
              </a:tr>
              <a:tr h="406400"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FX Currency Conversion Rate</a:t>
                      </a:r>
                    </a:p>
                  </a:txBody>
                  <a:tcPr marL="3720" marR="3720" marT="3720" marB="3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2.5%</a:t>
                      </a:r>
                    </a:p>
                  </a:txBody>
                  <a:tcPr marL="3720" marR="3720" marT="3720" marB="3720" anchor="ctr"/>
                </a:tc>
              </a:tr>
            </a:tbl>
          </a:graphicData>
        </a:graphic>
      </p:graphicFrame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24600" y="266505"/>
            <a:ext cx="2514600" cy="647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Image15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8600"/>
            <a:ext cx="1371600" cy="82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65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</dc:creator>
  <cp:lastModifiedBy>CEN</cp:lastModifiedBy>
  <cp:revision>1</cp:revision>
  <dcterms:created xsi:type="dcterms:W3CDTF">2013-02-14T05:31:15Z</dcterms:created>
  <dcterms:modified xsi:type="dcterms:W3CDTF">2013-02-14T05:31:51Z</dcterms:modified>
</cp:coreProperties>
</file>