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2677438" cy="9144000"/>
  <p:notesSz cx="6858000" cy="9144000"/>
  <p:defaultTextStyle>
    <a:defPPr>
      <a:defRPr lang="en-US"/>
    </a:defPPr>
    <a:lvl1pPr marL="0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4595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9194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73791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98387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22985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47581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72180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96777" algn="l" defTabSz="14491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930" y="-546"/>
      </p:cViewPr>
      <p:guideLst>
        <p:guide orient="horz" pos="2880"/>
        <p:guide pos="7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7912-09D8-4073-9E51-78F4EA8466DD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22325" y="685800"/>
            <a:ext cx="8502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4D2DB-5DCF-4232-A177-8AD9B5887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24595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449194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173791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898387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622985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347581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072180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5796777" algn="l" defTabSz="144919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808" y="2840577"/>
            <a:ext cx="19275822" cy="1960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1616" y="5181600"/>
            <a:ext cx="15874207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9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2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4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9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1142" y="275185"/>
            <a:ext cx="5102424" cy="5850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872" y="275185"/>
            <a:ext cx="14929313" cy="5850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363" y="5875870"/>
            <a:ext cx="19275822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363" y="3875630"/>
            <a:ext cx="19275822" cy="2000251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245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919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7379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8983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229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4758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0721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79677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872" y="1600213"/>
            <a:ext cx="10015868" cy="4525429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7698" y="1600213"/>
            <a:ext cx="10015868" cy="4525429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872" y="366190"/>
            <a:ext cx="20409694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875" y="2046820"/>
            <a:ext cx="10019807" cy="85302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4595" indent="0">
              <a:buNone/>
              <a:defRPr sz="3100" b="1"/>
            </a:lvl2pPr>
            <a:lvl3pPr marL="1449194" indent="0">
              <a:buNone/>
              <a:defRPr sz="2800" b="1"/>
            </a:lvl3pPr>
            <a:lvl4pPr marL="2173791" indent="0">
              <a:buNone/>
              <a:defRPr sz="2600" b="1"/>
            </a:lvl4pPr>
            <a:lvl5pPr marL="2898387" indent="0">
              <a:buNone/>
              <a:defRPr sz="2600" b="1"/>
            </a:lvl5pPr>
            <a:lvl6pPr marL="3622985" indent="0">
              <a:buNone/>
              <a:defRPr sz="2600" b="1"/>
            </a:lvl6pPr>
            <a:lvl7pPr marL="4347581" indent="0">
              <a:buNone/>
              <a:defRPr sz="2600" b="1"/>
            </a:lvl7pPr>
            <a:lvl8pPr marL="5072180" indent="0">
              <a:buNone/>
              <a:defRPr sz="2600" b="1"/>
            </a:lvl8pPr>
            <a:lvl9pPr marL="5796777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875" y="2899840"/>
            <a:ext cx="10019807" cy="5268380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19836" y="2046820"/>
            <a:ext cx="10023744" cy="85302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4595" indent="0">
              <a:buNone/>
              <a:defRPr sz="3100" b="1"/>
            </a:lvl2pPr>
            <a:lvl3pPr marL="1449194" indent="0">
              <a:buNone/>
              <a:defRPr sz="2800" b="1"/>
            </a:lvl3pPr>
            <a:lvl4pPr marL="2173791" indent="0">
              <a:buNone/>
              <a:defRPr sz="2600" b="1"/>
            </a:lvl4pPr>
            <a:lvl5pPr marL="2898387" indent="0">
              <a:buNone/>
              <a:defRPr sz="2600" b="1"/>
            </a:lvl5pPr>
            <a:lvl6pPr marL="3622985" indent="0">
              <a:buNone/>
              <a:defRPr sz="2600" b="1"/>
            </a:lvl6pPr>
            <a:lvl7pPr marL="4347581" indent="0">
              <a:buNone/>
              <a:defRPr sz="2600" b="1"/>
            </a:lvl7pPr>
            <a:lvl8pPr marL="5072180" indent="0">
              <a:buNone/>
              <a:defRPr sz="2600" b="1"/>
            </a:lvl8pPr>
            <a:lvl9pPr marL="5796777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19836" y="2899840"/>
            <a:ext cx="10023744" cy="5268380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881" y="364076"/>
            <a:ext cx="746072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251" y="364082"/>
            <a:ext cx="12677318" cy="7804149"/>
          </a:xfrm>
        </p:spPr>
        <p:txBody>
          <a:bodyPr/>
          <a:lstStyle>
            <a:lvl1pPr>
              <a:defRPr sz="5100"/>
            </a:lvl1pPr>
            <a:lvl2pPr>
              <a:defRPr sz="46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81" y="1913478"/>
            <a:ext cx="7460722" cy="6254750"/>
          </a:xfrm>
        </p:spPr>
        <p:txBody>
          <a:bodyPr/>
          <a:lstStyle>
            <a:lvl1pPr marL="0" indent="0">
              <a:buNone/>
              <a:defRPr sz="2300"/>
            </a:lvl1pPr>
            <a:lvl2pPr marL="724595" indent="0">
              <a:buNone/>
              <a:defRPr sz="2000"/>
            </a:lvl2pPr>
            <a:lvl3pPr marL="1449194" indent="0">
              <a:buNone/>
              <a:defRPr sz="1600"/>
            </a:lvl3pPr>
            <a:lvl4pPr marL="2173791" indent="0">
              <a:buNone/>
              <a:defRPr sz="1500"/>
            </a:lvl4pPr>
            <a:lvl5pPr marL="2898387" indent="0">
              <a:buNone/>
              <a:defRPr sz="1500"/>
            </a:lvl5pPr>
            <a:lvl6pPr marL="3622985" indent="0">
              <a:buNone/>
              <a:defRPr sz="1500"/>
            </a:lvl6pPr>
            <a:lvl7pPr marL="4347581" indent="0">
              <a:buNone/>
              <a:defRPr sz="1500"/>
            </a:lvl7pPr>
            <a:lvl8pPr marL="5072180" indent="0">
              <a:buNone/>
              <a:defRPr sz="1500"/>
            </a:lvl8pPr>
            <a:lvl9pPr marL="579677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936" y="6400808"/>
            <a:ext cx="13606463" cy="75565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44936" y="817029"/>
            <a:ext cx="13606463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4595" indent="0">
              <a:buNone/>
              <a:defRPr sz="4600"/>
            </a:lvl2pPr>
            <a:lvl3pPr marL="1449194" indent="0">
              <a:buNone/>
              <a:defRPr sz="3800"/>
            </a:lvl3pPr>
            <a:lvl4pPr marL="2173791" indent="0">
              <a:buNone/>
              <a:defRPr sz="3100"/>
            </a:lvl4pPr>
            <a:lvl5pPr marL="2898387" indent="0">
              <a:buNone/>
              <a:defRPr sz="3100"/>
            </a:lvl5pPr>
            <a:lvl6pPr marL="3622985" indent="0">
              <a:buNone/>
              <a:defRPr sz="3100"/>
            </a:lvl6pPr>
            <a:lvl7pPr marL="4347581" indent="0">
              <a:buNone/>
              <a:defRPr sz="3100"/>
            </a:lvl7pPr>
            <a:lvl8pPr marL="5072180" indent="0">
              <a:buNone/>
              <a:defRPr sz="3100"/>
            </a:lvl8pPr>
            <a:lvl9pPr marL="5796777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4936" y="7156458"/>
            <a:ext cx="13606463" cy="1073150"/>
          </a:xfrm>
        </p:spPr>
        <p:txBody>
          <a:bodyPr/>
          <a:lstStyle>
            <a:lvl1pPr marL="0" indent="0">
              <a:buNone/>
              <a:defRPr sz="2300"/>
            </a:lvl1pPr>
            <a:lvl2pPr marL="724595" indent="0">
              <a:buNone/>
              <a:defRPr sz="2000"/>
            </a:lvl2pPr>
            <a:lvl3pPr marL="1449194" indent="0">
              <a:buNone/>
              <a:defRPr sz="1600"/>
            </a:lvl3pPr>
            <a:lvl4pPr marL="2173791" indent="0">
              <a:buNone/>
              <a:defRPr sz="1500"/>
            </a:lvl4pPr>
            <a:lvl5pPr marL="2898387" indent="0">
              <a:buNone/>
              <a:defRPr sz="1500"/>
            </a:lvl5pPr>
            <a:lvl6pPr marL="3622985" indent="0">
              <a:buNone/>
              <a:defRPr sz="1500"/>
            </a:lvl6pPr>
            <a:lvl7pPr marL="4347581" indent="0">
              <a:buNone/>
              <a:defRPr sz="1500"/>
            </a:lvl7pPr>
            <a:lvl8pPr marL="5072180" indent="0">
              <a:buNone/>
              <a:defRPr sz="1500"/>
            </a:lvl8pPr>
            <a:lvl9pPr marL="579677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872" y="366190"/>
            <a:ext cx="20409694" cy="1524000"/>
          </a:xfrm>
          <a:prstGeom prst="rect">
            <a:avLst/>
          </a:prstGeom>
        </p:spPr>
        <p:txBody>
          <a:bodyPr vert="horz" lIns="144917" tIns="72460" rIns="144917" bIns="724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872" y="2133600"/>
            <a:ext cx="20409694" cy="6034620"/>
          </a:xfrm>
          <a:prstGeom prst="rect">
            <a:avLst/>
          </a:prstGeom>
        </p:spPr>
        <p:txBody>
          <a:bodyPr vert="horz" lIns="144917" tIns="72460" rIns="144917" bIns="724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872" y="8475145"/>
            <a:ext cx="5291402" cy="486830"/>
          </a:xfrm>
          <a:prstGeom prst="rect">
            <a:avLst/>
          </a:prstGeom>
        </p:spPr>
        <p:txBody>
          <a:bodyPr vert="horz" lIns="144917" tIns="72460" rIns="144917" bIns="7246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98D0-4684-4D22-983B-327C6F9FB017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8125" y="8475145"/>
            <a:ext cx="7181189" cy="486830"/>
          </a:xfrm>
          <a:prstGeom prst="rect">
            <a:avLst/>
          </a:prstGeom>
        </p:spPr>
        <p:txBody>
          <a:bodyPr vert="horz" lIns="144917" tIns="72460" rIns="144917" bIns="7246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2164" y="8475145"/>
            <a:ext cx="5291402" cy="486830"/>
          </a:xfrm>
          <a:prstGeom prst="rect">
            <a:avLst/>
          </a:prstGeom>
        </p:spPr>
        <p:txBody>
          <a:bodyPr vert="horz" lIns="144917" tIns="72460" rIns="144917" bIns="7246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6FAE-D84C-4005-A913-3F8202BCC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9194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448" indent="-543448" algn="l" defTabSz="1449194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7470" indent="-452872" algn="l" defTabSz="144919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491" indent="-362300" algn="l" defTabSz="144919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36090" indent="-362300" algn="l" defTabSz="144919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687" indent="-362300" algn="l" defTabSz="1449194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85282" indent="-362300" algn="l" defTabSz="14491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9881" indent="-362300" algn="l" defTabSz="14491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34476" indent="-362300" algn="l" defTabSz="14491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59075" indent="-362300" algn="l" defTabSz="14491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4595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9194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73791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8387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22985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47581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72180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96777" algn="l" defTabSz="14491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:\Documents and Settings\USER\Desktop\153177-background-opera-speeddials-community-web-simple-backgroun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677438" cy="1143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031593" y="868740"/>
            <a:ext cx="1232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ritannic Bold" pitchFamily="34" charset="0"/>
              </a:rPr>
              <a:t>Apply</a:t>
            </a:r>
            <a:r>
              <a:rPr lang="en-US" sz="8800" dirty="0" smtClean="0">
                <a:latin typeface="Britannic Bold" pitchFamily="34" charset="0"/>
              </a:rPr>
              <a:t> Maxim Trader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9495" y="1143000"/>
            <a:ext cx="6874649" cy="4648200"/>
          </a:xfrm>
          <a:prstGeom prst="roundRect">
            <a:avLst>
              <a:gd name="adj" fmla="val 138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120519" y="7086600"/>
            <a:ext cx="3802084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504039" y="3585632"/>
            <a:ext cx="10078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Change the way you pay, and receive your money</a:t>
            </a:r>
            <a:r>
              <a:rPr lang="en-US" sz="3200" i="1" dirty="0" smtClean="0"/>
              <a:t>.</a:t>
            </a:r>
          </a:p>
          <a:p>
            <a:r>
              <a:rPr lang="en-US" sz="3200" i="1" dirty="0" smtClean="0"/>
              <a:t>Safer than carrying cash.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771760" y="5257800"/>
            <a:ext cx="7291426" cy="868682"/>
            <a:chOff x="8641080" y="4724400"/>
            <a:chExt cx="8208146" cy="1097282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41080" y="4831080"/>
              <a:ext cx="1188720" cy="96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439401" y="4724400"/>
              <a:ext cx="1111471" cy="1097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0" y="4907282"/>
              <a:ext cx="1294544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49400" y="4754880"/>
              <a:ext cx="1096820" cy="1005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0" y="4754880"/>
              <a:ext cx="847226" cy="1005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oup 14"/>
          <p:cNvGrpSpPr/>
          <p:nvPr/>
        </p:nvGrpSpPr>
        <p:grpSpPr>
          <a:xfrm rot="169261">
            <a:off x="18822911" y="2671592"/>
            <a:ext cx="3348807" cy="2667000"/>
            <a:chOff x="19431000" y="3124200"/>
            <a:chExt cx="3429000" cy="2667000"/>
          </a:xfrm>
        </p:grpSpPr>
        <p:sp>
          <p:nvSpPr>
            <p:cNvPr id="16" name="Oval Callout 15"/>
            <p:cNvSpPr/>
            <p:nvPr/>
          </p:nvSpPr>
          <p:spPr>
            <a:xfrm>
              <a:off x="19431000" y="3200400"/>
              <a:ext cx="3200400" cy="2590800"/>
            </a:xfrm>
            <a:prstGeom prst="wedgeEllipseCallout">
              <a:avLst>
                <a:gd name="adj1" fmla="val -64583"/>
                <a:gd name="adj2" fmla="val 580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Callout 16"/>
            <p:cNvSpPr/>
            <p:nvPr/>
          </p:nvSpPr>
          <p:spPr>
            <a:xfrm>
              <a:off x="19659600" y="3124200"/>
              <a:ext cx="3200400" cy="2590800"/>
            </a:xfrm>
            <a:prstGeom prst="wedgeEllipseCallout">
              <a:avLst>
                <a:gd name="adj1" fmla="val -64583"/>
                <a:gd name="adj2" fmla="val 58088"/>
              </a:avLst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itchFamily="34" charset="0"/>
                </a:rPr>
                <a:t>APPLY NOW!</a:t>
              </a:r>
              <a:endPara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endParaRPr>
            </a:p>
          </p:txBody>
        </p:sp>
      </p:grpSp>
      <p:pic>
        <p:nvPicPr>
          <p:cNvPr id="18" name="Picture 11" descr="C:\Documents and Settings\USER\Desktop\visa.gif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13853319" y="7315200"/>
            <a:ext cx="3558382" cy="11515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8110335" y="2090648"/>
            <a:ext cx="133466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800" dirty="0" smtClean="0">
                <a:solidFill>
                  <a:prstClr val="black"/>
                </a:solidFill>
                <a:latin typeface="Britannic Bold" pitchFamily="34" charset="0"/>
              </a:rPr>
              <a:t>VISA Debit Card NOW!</a:t>
            </a:r>
            <a:endParaRPr lang="en-US" sz="8000" b="1" dirty="0">
              <a:solidFill>
                <a:prstClr val="black"/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031593" y="868740"/>
            <a:ext cx="1232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ritannic Bold" pitchFamily="34" charset="0"/>
              </a:rPr>
              <a:t>Apply</a:t>
            </a:r>
            <a:r>
              <a:rPr lang="en-US" sz="8800" dirty="0" smtClean="0">
                <a:latin typeface="Britannic Bold" pitchFamily="34" charset="0"/>
              </a:rPr>
              <a:t> Maxim Trader 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9495" y="1143000"/>
            <a:ext cx="6874649" cy="4648200"/>
          </a:xfrm>
          <a:prstGeom prst="roundRect">
            <a:avLst>
              <a:gd name="adj" fmla="val 138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120519" y="7086600"/>
            <a:ext cx="3802084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8504039" y="3585632"/>
            <a:ext cx="10078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Change the way you pay, and receive your money</a:t>
            </a:r>
            <a:r>
              <a:rPr lang="en-US" sz="3200" i="1" dirty="0" smtClean="0"/>
              <a:t>.</a:t>
            </a:r>
          </a:p>
          <a:p>
            <a:r>
              <a:rPr lang="en-US" sz="3200" i="1" dirty="0" smtClean="0"/>
              <a:t>Safer than carrying cash.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71760" y="5257800"/>
            <a:ext cx="7291426" cy="868682"/>
            <a:chOff x="8641080" y="4724400"/>
            <a:chExt cx="8208146" cy="1097282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41080" y="4831080"/>
              <a:ext cx="1188720" cy="96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439401" y="4724400"/>
              <a:ext cx="1111471" cy="1097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0" y="4907282"/>
              <a:ext cx="1294544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49400" y="4754880"/>
              <a:ext cx="1096820" cy="1005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10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0" y="4754880"/>
              <a:ext cx="847226" cy="1005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Group 27"/>
          <p:cNvGrpSpPr/>
          <p:nvPr/>
        </p:nvGrpSpPr>
        <p:grpSpPr>
          <a:xfrm rot="169261">
            <a:off x="18822911" y="2671592"/>
            <a:ext cx="3348807" cy="2667000"/>
            <a:chOff x="19431000" y="3124200"/>
            <a:chExt cx="3429000" cy="2667000"/>
          </a:xfrm>
        </p:grpSpPr>
        <p:sp>
          <p:nvSpPr>
            <p:cNvPr id="29" name="Oval Callout 28"/>
            <p:cNvSpPr/>
            <p:nvPr/>
          </p:nvSpPr>
          <p:spPr>
            <a:xfrm>
              <a:off x="19431000" y="3200400"/>
              <a:ext cx="3200400" cy="2590800"/>
            </a:xfrm>
            <a:prstGeom prst="wedgeEllipseCallout">
              <a:avLst>
                <a:gd name="adj1" fmla="val -64583"/>
                <a:gd name="adj2" fmla="val 580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Callout 29"/>
            <p:cNvSpPr/>
            <p:nvPr/>
          </p:nvSpPr>
          <p:spPr>
            <a:xfrm>
              <a:off x="19659600" y="3124200"/>
              <a:ext cx="3200400" cy="2590800"/>
            </a:xfrm>
            <a:prstGeom prst="wedgeEllipseCallout">
              <a:avLst>
                <a:gd name="adj1" fmla="val -64583"/>
                <a:gd name="adj2" fmla="val 58088"/>
              </a:avLst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itchFamily="34" charset="0"/>
                </a:rPr>
                <a:t>APPLY NOW!</a:t>
              </a:r>
              <a:endPara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endParaRPr>
            </a:p>
          </p:txBody>
        </p:sp>
      </p:grpSp>
      <p:pic>
        <p:nvPicPr>
          <p:cNvPr id="31" name="Picture 11" descr="C:\Documents and Settings\USER\Desktop\visa.gif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13853319" y="7315200"/>
            <a:ext cx="3558382" cy="115158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8110335" y="2090648"/>
            <a:ext cx="133466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800" dirty="0" smtClean="0">
                <a:solidFill>
                  <a:prstClr val="black"/>
                </a:solidFill>
                <a:latin typeface="Britannic Bold" pitchFamily="34" charset="0"/>
              </a:rPr>
              <a:t>VISA Debit Card NOW!</a:t>
            </a:r>
            <a:endParaRPr lang="en-US" sz="8000" b="1" dirty="0">
              <a:solidFill>
                <a:prstClr val="black"/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2013-07-16T17:34:08Z</dcterms:created>
  <dcterms:modified xsi:type="dcterms:W3CDTF">2013-07-27T17:58:16Z</dcterms:modified>
</cp:coreProperties>
</file>