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4C6-9A98-481D-93E8-0BE6EDFA04D3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695F-3D01-4D3B-936B-F5EF4817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5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4C6-9A98-481D-93E8-0BE6EDFA04D3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695F-3D01-4D3B-936B-F5EF4817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9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4C6-9A98-481D-93E8-0BE6EDFA04D3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695F-3D01-4D3B-936B-F5EF4817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4C6-9A98-481D-93E8-0BE6EDFA04D3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695F-3D01-4D3B-936B-F5EF4817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4C6-9A98-481D-93E8-0BE6EDFA04D3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695F-3D01-4D3B-936B-F5EF4817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4C6-9A98-481D-93E8-0BE6EDFA04D3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695F-3D01-4D3B-936B-F5EF4817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5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4C6-9A98-481D-93E8-0BE6EDFA04D3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695F-3D01-4D3B-936B-F5EF4817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6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4C6-9A98-481D-93E8-0BE6EDFA04D3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695F-3D01-4D3B-936B-F5EF4817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4C6-9A98-481D-93E8-0BE6EDFA04D3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695F-3D01-4D3B-936B-F5EF4817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9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4C6-9A98-481D-93E8-0BE6EDFA04D3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695F-3D01-4D3B-936B-F5EF4817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1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A4C6-9A98-481D-93E8-0BE6EDFA04D3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695F-3D01-4D3B-936B-F5EF4817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2A4C6-9A98-481D-93E8-0BE6EDFA04D3}" type="datetimeFigureOut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1695F-3D01-4D3B-936B-F5EF48172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2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39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1371600"/>
            <a:ext cx="79248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BMW X6 CHALLENGE</a:t>
            </a:r>
          </a:p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(Period: 10</a:t>
            </a:r>
            <a:r>
              <a:rPr lang="en-US" altLang="zh-CN" sz="28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March – 31</a:t>
            </a:r>
            <a:r>
              <a:rPr lang="en-US" altLang="zh-CN" sz="28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2014)</a:t>
            </a:r>
          </a:p>
          <a:p>
            <a:pPr algn="ctr"/>
            <a:endParaRPr lang="en-US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BMW X6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挑战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大奖</a:t>
            </a:r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期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限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2014)</a:t>
            </a:r>
          </a:p>
          <a:p>
            <a:pPr algn="ctr"/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BMW X6 </a:t>
            </a:r>
            <a:r>
              <a:rPr lang="ko-KR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챌린지</a:t>
            </a:r>
            <a:endParaRPr lang="en-US" altLang="ko-KR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기간 </a:t>
            </a:r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2014</a:t>
            </a:r>
            <a:r>
              <a:rPr lang="ko-KR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</a:t>
            </a:r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 </a:t>
            </a:r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 </a:t>
            </a:r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 5</a:t>
            </a:r>
            <a:r>
              <a:rPr lang="ko-KR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 </a:t>
            </a:r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r>
              <a:rPr lang="ko-KR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</a:t>
            </a:r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endParaRPr lang="en-US" altLang="ko-KR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BMW X6</a:t>
            </a:r>
            <a:r>
              <a:rPr lang="ja-JP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チャレンジ</a:t>
            </a:r>
            <a:endParaRPr lang="en-US" altLang="ko-KR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（期間：２０１４年</a:t>
            </a:r>
            <a:r>
              <a:rPr lang="en-US" altLang="ja-JP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ja-JP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月１０</a:t>
            </a:r>
            <a:r>
              <a:rPr lang="en-US" altLang="ja-JP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〜</a:t>
            </a:r>
            <a:r>
              <a:rPr lang="ja-JP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３１日）</a:t>
            </a:r>
            <a:endParaRPr lang="en-US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CN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177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39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6" y="1458686"/>
            <a:ext cx="8207828" cy="51365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1" y="228600"/>
            <a:ext cx="86105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BMW X6 CHALLENGE BMW X6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挑战大奖</a:t>
            </a:r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BMW X6 </a:t>
            </a:r>
            <a:r>
              <a:rPr lang="ko-KR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챌린지</a:t>
            </a:r>
            <a:r>
              <a:rPr lang="en-US" altLang="ko-K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BMW X6</a:t>
            </a:r>
            <a:r>
              <a:rPr lang="ja-JP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チャレンジ</a:t>
            </a:r>
            <a:endParaRPr lang="en-US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8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39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1" y="228600"/>
            <a:ext cx="8610599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BMW X6 CHALLENGE BMW X6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挑战大奖</a:t>
            </a:r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ko-KR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신형 </a:t>
            </a:r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BMW X6 </a:t>
            </a:r>
            <a:r>
              <a:rPr lang="ko-KR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챌린지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BMW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X6</a:t>
            </a:r>
            <a:r>
              <a:rPr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チャレンジ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TOP PERSONAL SALES ACHIEVER ENTITLED FOR A BRAND NEW BMW X6 SERIES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** M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inimum</a:t>
            </a:r>
            <a:r>
              <a:rPr lang="en-US" sz="2000" b="1" dirty="0" smtClean="0">
                <a:solidFill>
                  <a:srgbClr val="FF0000"/>
                </a:solidFill>
              </a:rPr>
              <a:t> PERSONAL SALES of USD3mil required.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最高个人业绩者将获得一部崭新的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BMW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X6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系列。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**以最少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百万美金各人业绩为准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최고의 개인 판매실적을 올린 분께 신형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BMW X6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시리즈를 드립니다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**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최소 개인 판매실적 미화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백만 달러 이상 필요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endParaRPr lang="en-US" altLang="ja-JP" sz="2000" b="1" dirty="0" smtClean="0">
              <a:solidFill>
                <a:srgbClr val="FF0000"/>
              </a:solidFill>
            </a:endParaRPr>
          </a:p>
          <a:p>
            <a:r>
              <a:rPr lang="ja-JP" altLang="en-US" sz="2000" b="1" dirty="0" smtClean="0">
                <a:solidFill>
                  <a:srgbClr val="FF0000"/>
                </a:solidFill>
              </a:rPr>
              <a:t>トップパーソナルセールスの達成者には新品の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BMX X6 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シリーズ獲得の権利があります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**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ただし、個人セールスで、最低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300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万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USD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を達成する必要があります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4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240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</dc:creator>
  <cp:lastModifiedBy>CEN</cp:lastModifiedBy>
  <cp:revision>1</cp:revision>
  <dcterms:created xsi:type="dcterms:W3CDTF">2014-03-10T09:37:26Z</dcterms:created>
  <dcterms:modified xsi:type="dcterms:W3CDTF">2014-03-10T09:38:40Z</dcterms:modified>
</cp:coreProperties>
</file>