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4EA4-1874-4EA6-AFA4-F43673D0384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60B7-89BE-4178-A6B1-12804E70D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4EA4-1874-4EA6-AFA4-F43673D0384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60B7-89BE-4178-A6B1-12804E70D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4EA4-1874-4EA6-AFA4-F43673D0384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60B7-89BE-4178-A6B1-12804E70D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0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4EA4-1874-4EA6-AFA4-F43673D0384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60B7-89BE-4178-A6B1-12804E70D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32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4EA4-1874-4EA6-AFA4-F43673D0384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60B7-89BE-4178-A6B1-12804E70D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9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4EA4-1874-4EA6-AFA4-F43673D0384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60B7-89BE-4178-A6B1-12804E70D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2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4EA4-1874-4EA6-AFA4-F43673D0384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60B7-89BE-4178-A6B1-12804E70D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26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4EA4-1874-4EA6-AFA4-F43673D0384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60B7-89BE-4178-A6B1-12804E70D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8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4EA4-1874-4EA6-AFA4-F43673D0384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60B7-89BE-4178-A6B1-12804E70D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9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4EA4-1874-4EA6-AFA4-F43673D0384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60B7-89BE-4178-A6B1-12804E70D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4EA4-1874-4EA6-AFA4-F43673D0384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60B7-89BE-4178-A6B1-12804E70D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34EA4-1874-4EA6-AFA4-F43673D0384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60B7-89BE-4178-A6B1-12804E70D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9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제작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함수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69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Main_StartSolo</a:t>
            </a:r>
            <a:r>
              <a:rPr lang="en-US" altLang="ko-KR" dirty="0" smtClean="0"/>
              <a:t>() = </a:t>
            </a:r>
            <a:r>
              <a:rPr lang="ko-KR" altLang="en-US" dirty="0" smtClean="0"/>
              <a:t>솔로 게임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선택 화면으로 이동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Main_StartMulti</a:t>
            </a:r>
            <a:r>
              <a:rPr lang="en-US" altLang="ko-KR" dirty="0" smtClean="0"/>
              <a:t>() = </a:t>
            </a:r>
            <a:r>
              <a:rPr lang="ko-KR" altLang="en-US" dirty="0" smtClean="0"/>
              <a:t>멀티 게임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화면으로 이동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EndGame</a:t>
            </a:r>
            <a:r>
              <a:rPr lang="en-US" altLang="ko-KR" dirty="0" smtClean="0"/>
              <a:t>() = </a:t>
            </a:r>
            <a:r>
              <a:rPr lang="ko-KR" altLang="en-US" dirty="0" smtClean="0"/>
              <a:t>게임 클라이언트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51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온라인 </a:t>
            </a:r>
            <a:r>
              <a:rPr lang="ko-KR" altLang="en-US" dirty="0" err="1" smtClean="0"/>
              <a:t>매칭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Matchmaking() = </a:t>
            </a:r>
            <a:r>
              <a:rPr lang="ko-KR" altLang="en-US" dirty="0" smtClean="0"/>
              <a:t>다른 플레이어와 </a:t>
            </a:r>
            <a:r>
              <a:rPr lang="ko-KR" altLang="en-US" dirty="0" err="1" smtClean="0"/>
              <a:t>매칭</a:t>
            </a:r>
            <a:endParaRPr lang="en-US" altLang="ko-KR" dirty="0" smtClean="0"/>
          </a:p>
          <a:p>
            <a:r>
              <a:rPr lang="en-US" altLang="ko-KR" dirty="0" err="1" smtClean="0"/>
              <a:t>BackToMain</a:t>
            </a:r>
            <a:r>
              <a:rPr lang="en-US" altLang="ko-KR" dirty="0" smtClean="0"/>
              <a:t>() = </a:t>
            </a:r>
            <a:r>
              <a:rPr lang="ko-KR" altLang="en-US" dirty="0" err="1" smtClean="0"/>
              <a:t>메인화면으로</a:t>
            </a:r>
            <a:r>
              <a:rPr lang="ko-KR" altLang="en-US" dirty="0" smtClean="0"/>
              <a:t> 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44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솔로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Map_Check</a:t>
            </a:r>
            <a:r>
              <a:rPr lang="en-US" altLang="ko-KR" dirty="0" smtClean="0"/>
              <a:t>() = </a:t>
            </a:r>
            <a:r>
              <a:rPr lang="ko-KR" altLang="en-US" dirty="0" smtClean="0"/>
              <a:t>현재 선택되어있는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시작할건지 다시 한번 물어보는 창을 띄움</a:t>
            </a:r>
            <a:endParaRPr lang="en-US" altLang="ko-KR" dirty="0" smtClean="0"/>
          </a:p>
          <a:p>
            <a:r>
              <a:rPr lang="en-US" altLang="ko-KR" dirty="0" err="1" smtClean="0"/>
              <a:t>Map_Select</a:t>
            </a:r>
            <a:r>
              <a:rPr lang="en-US" altLang="ko-KR" dirty="0" smtClean="0"/>
              <a:t>(map#) = </a:t>
            </a:r>
            <a:r>
              <a:rPr lang="ko-KR" altLang="en-US" dirty="0" smtClean="0"/>
              <a:t>선택된 </a:t>
            </a:r>
            <a:r>
              <a:rPr lang="ko-KR" altLang="en-US" dirty="0" err="1" smtClean="0"/>
              <a:t>맵으로</a:t>
            </a:r>
            <a:r>
              <a:rPr lang="ko-KR" altLang="en-US" dirty="0" smtClean="0"/>
              <a:t> 게임 시작</a:t>
            </a:r>
            <a:endParaRPr lang="en-US" altLang="ko-KR" dirty="0" smtClean="0"/>
          </a:p>
          <a:p>
            <a:r>
              <a:rPr lang="en-US" altLang="ko-KR" dirty="0" err="1" smtClean="0"/>
              <a:t>Map_Return</a:t>
            </a:r>
            <a:r>
              <a:rPr lang="en-US" altLang="ko-KR" dirty="0" smtClean="0"/>
              <a:t>() = </a:t>
            </a:r>
            <a:r>
              <a:rPr lang="ko-KR" altLang="en-US" dirty="0" smtClean="0"/>
              <a:t>다시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선택하는 창으로 복귀</a:t>
            </a:r>
            <a:endParaRPr lang="en-US" altLang="ko-KR" dirty="0" smtClean="0"/>
          </a:p>
          <a:p>
            <a:r>
              <a:rPr lang="en-US" altLang="ko-KR" dirty="0" err="1" smtClean="0"/>
              <a:t>Map_CursorMove</a:t>
            </a:r>
            <a:r>
              <a:rPr lang="en-US" altLang="ko-KR" dirty="0" smtClean="0"/>
              <a:t>() =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선택 커서 이동</a:t>
            </a:r>
            <a:endParaRPr lang="en-US" altLang="ko-KR" dirty="0" smtClean="0"/>
          </a:p>
          <a:p>
            <a:r>
              <a:rPr lang="en-US" altLang="ko-KR" dirty="0" err="1" smtClean="0"/>
              <a:t>BackToMain</a:t>
            </a:r>
            <a:r>
              <a:rPr lang="en-US" altLang="ko-KR" dirty="0" smtClean="0"/>
              <a:t>() = </a:t>
            </a:r>
            <a:r>
              <a:rPr lang="ko-KR" altLang="en-US" dirty="0" err="1" smtClean="0"/>
              <a:t>메인화면으로</a:t>
            </a:r>
            <a:r>
              <a:rPr lang="ko-KR" altLang="en-US" dirty="0" smtClean="0"/>
              <a:t> 귀환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71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플레이어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P_Move</a:t>
            </a:r>
            <a:r>
              <a:rPr lang="en-US" altLang="ko-KR" dirty="0" smtClean="0"/>
              <a:t>() = </a:t>
            </a:r>
            <a:r>
              <a:rPr lang="ko-KR" altLang="en-US" dirty="0" smtClean="0"/>
              <a:t>캐릭터 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상하좌우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파이프나 </a:t>
            </a:r>
            <a:r>
              <a:rPr lang="ko-KR" altLang="en-US" dirty="0" err="1" smtClean="0"/>
              <a:t>문같은</a:t>
            </a:r>
            <a:r>
              <a:rPr lang="ko-KR" altLang="en-US" dirty="0" smtClean="0"/>
              <a:t> 포탈이동도 포함</a:t>
            </a:r>
            <a:endParaRPr lang="en-US" altLang="ko-KR" dirty="0" smtClean="0"/>
          </a:p>
          <a:p>
            <a:r>
              <a:rPr lang="en-US" altLang="ko-KR" dirty="0" err="1" smtClean="0"/>
              <a:t>P_Jump</a:t>
            </a:r>
            <a:r>
              <a:rPr lang="en-US" altLang="ko-KR" dirty="0" smtClean="0"/>
              <a:t>() = </a:t>
            </a:r>
            <a:r>
              <a:rPr lang="ko-KR" altLang="en-US" dirty="0" smtClean="0"/>
              <a:t>캐릭터 점프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점프버튼 </a:t>
            </a:r>
            <a:r>
              <a:rPr lang="ko-KR" altLang="en-US" dirty="0" err="1" smtClean="0"/>
              <a:t>누른시간</a:t>
            </a:r>
            <a:r>
              <a:rPr lang="ko-KR" altLang="en-US" dirty="0" smtClean="0"/>
              <a:t> 비례 점프 높이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P_Hit</a:t>
            </a:r>
            <a:r>
              <a:rPr lang="en-US" altLang="ko-KR" dirty="0" smtClean="0"/>
              <a:t>(object) = </a:t>
            </a:r>
            <a:r>
              <a:rPr lang="ko-KR" altLang="en-US" dirty="0" err="1" smtClean="0"/>
              <a:t>피격시</a:t>
            </a:r>
            <a:r>
              <a:rPr lang="ko-KR" altLang="en-US" dirty="0" smtClean="0"/>
              <a:t> 사망 혹은 라이프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꽃 감소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P_GetItem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itemtype</a:t>
            </a:r>
            <a:r>
              <a:rPr lang="en-US" altLang="ko-KR" dirty="0" smtClean="0"/>
              <a:t>) = </a:t>
            </a:r>
            <a:r>
              <a:rPr lang="ko-KR" altLang="en-US" dirty="0" smtClean="0"/>
              <a:t>버섯</a:t>
            </a:r>
            <a:r>
              <a:rPr lang="en-US" altLang="ko-KR" dirty="0" smtClean="0"/>
              <a:t>,</a:t>
            </a:r>
            <a:r>
              <a:rPr lang="ko-KR" altLang="en-US" dirty="0" smtClean="0"/>
              <a:t>꽃</a:t>
            </a:r>
            <a:r>
              <a:rPr lang="en-US" altLang="ko-KR" dirty="0" smtClean="0"/>
              <a:t>,</a:t>
            </a:r>
            <a:r>
              <a:rPr lang="ko-KR" altLang="en-US" dirty="0" smtClean="0"/>
              <a:t>스타</a:t>
            </a:r>
            <a:endParaRPr lang="en-US" altLang="ko-KR" dirty="0" smtClean="0"/>
          </a:p>
          <a:p>
            <a:r>
              <a:rPr lang="en-US" altLang="ko-KR" dirty="0" err="1" smtClean="0"/>
              <a:t>P_dead</a:t>
            </a:r>
            <a:r>
              <a:rPr lang="en-US" altLang="ko-KR" dirty="0" smtClean="0"/>
              <a:t>() = </a:t>
            </a:r>
            <a:r>
              <a:rPr lang="ko-KR" altLang="en-US" dirty="0" err="1" smtClean="0"/>
              <a:t>죽었을시</a:t>
            </a:r>
            <a:r>
              <a:rPr lang="ko-KR" altLang="en-US" dirty="0" smtClean="0"/>
              <a:t> 애니메이션 후 오브젝트 삭제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99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온라인 플레이어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PP_PickUp</a:t>
            </a:r>
            <a:r>
              <a:rPr lang="en-US" altLang="ko-KR" dirty="0" smtClean="0"/>
              <a:t>() = </a:t>
            </a:r>
            <a:r>
              <a:rPr lang="ko-KR" altLang="en-US" dirty="0" smtClean="0"/>
              <a:t>온라인용 다른 플레이어 집어 들기</a:t>
            </a:r>
            <a:endParaRPr lang="en-US" altLang="ko-KR" dirty="0" smtClean="0"/>
          </a:p>
          <a:p>
            <a:r>
              <a:rPr lang="en-US" altLang="ko-KR" dirty="0" err="1" smtClean="0"/>
              <a:t>PP_Throw</a:t>
            </a:r>
            <a:r>
              <a:rPr lang="en-US" altLang="ko-KR" dirty="0" smtClean="0"/>
              <a:t>() = </a:t>
            </a:r>
            <a:r>
              <a:rPr lang="ko-KR" altLang="en-US" dirty="0" err="1" smtClean="0"/>
              <a:t>집어든</a:t>
            </a:r>
            <a:r>
              <a:rPr lang="ko-KR" altLang="en-US" dirty="0" smtClean="0"/>
              <a:t> 플레이어 던지기</a:t>
            </a:r>
            <a:endParaRPr lang="en-US" altLang="ko-KR" dirty="0" smtClean="0"/>
          </a:p>
          <a:p>
            <a:r>
              <a:rPr lang="en-US" altLang="ko-KR" dirty="0" err="1" smtClean="0"/>
              <a:t>PP_Release</a:t>
            </a:r>
            <a:r>
              <a:rPr lang="en-US" altLang="ko-KR" dirty="0" smtClean="0"/>
              <a:t>() = </a:t>
            </a:r>
            <a:r>
              <a:rPr lang="ko-KR" altLang="en-US" dirty="0" smtClean="0"/>
              <a:t>집어 </a:t>
            </a:r>
            <a:r>
              <a:rPr lang="ko-KR" altLang="en-US" dirty="0" err="1" smtClean="0"/>
              <a:t>들렸을때</a:t>
            </a:r>
            <a:r>
              <a:rPr lang="ko-KR" altLang="en-US" dirty="0" smtClean="0"/>
              <a:t> 풀기</a:t>
            </a:r>
            <a:endParaRPr lang="en-US" altLang="ko-KR" dirty="0" smtClean="0"/>
          </a:p>
          <a:p>
            <a:r>
              <a:rPr lang="en-US" altLang="ko-KR" dirty="0" err="1" smtClean="0"/>
              <a:t>PP_Collision</a:t>
            </a:r>
            <a:r>
              <a:rPr lang="en-US" altLang="ko-KR" dirty="0" smtClean="0"/>
              <a:t>() = </a:t>
            </a:r>
            <a:r>
              <a:rPr lang="ko-KR" altLang="en-US" dirty="0" smtClean="0"/>
              <a:t>플레이어끼리 좌우 </a:t>
            </a:r>
            <a:r>
              <a:rPr lang="ko-KR" altLang="en-US" dirty="0" err="1" smtClean="0"/>
              <a:t>충돌시</a:t>
            </a:r>
            <a:r>
              <a:rPr lang="ko-KR" altLang="en-US" dirty="0" smtClean="0"/>
              <a:t> 이동 제어 상하 </a:t>
            </a:r>
            <a:r>
              <a:rPr lang="ko-KR" altLang="en-US" dirty="0" err="1" smtClean="0"/>
              <a:t>충돌시</a:t>
            </a:r>
            <a:r>
              <a:rPr lang="ko-KR" altLang="en-US" dirty="0" smtClean="0"/>
              <a:t> 서로 튕겨냄</a:t>
            </a:r>
            <a:endParaRPr lang="en-US" altLang="ko-KR" dirty="0" smtClean="0"/>
          </a:p>
          <a:p>
            <a:r>
              <a:rPr lang="en-US" altLang="ko-KR" dirty="0" err="1" smtClean="0"/>
              <a:t>D_position</a:t>
            </a:r>
            <a:r>
              <a:rPr lang="en-US" altLang="ko-KR" dirty="0" smtClean="0"/>
              <a:t>() = </a:t>
            </a:r>
            <a:r>
              <a:rPr lang="ko-KR" altLang="en-US" dirty="0" smtClean="0"/>
              <a:t>상대방 플레이어 위치 </a:t>
            </a:r>
            <a:r>
              <a:rPr lang="ko-KR" altLang="en-US" dirty="0" err="1" smtClean="0"/>
              <a:t>정보값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80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게임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오브젝트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M_move</a:t>
            </a:r>
            <a:r>
              <a:rPr lang="en-US" altLang="ko-KR" dirty="0" smtClean="0"/>
              <a:t>() &amp; </a:t>
            </a:r>
            <a:r>
              <a:rPr lang="en-US" altLang="ko-KR" dirty="0" err="1" smtClean="0"/>
              <a:t>I_move</a:t>
            </a:r>
            <a:r>
              <a:rPr lang="en-US" altLang="ko-KR" dirty="0" smtClean="0"/>
              <a:t>() = </a:t>
            </a:r>
            <a:r>
              <a:rPr lang="ko-KR" altLang="en-US" dirty="0" smtClean="0"/>
              <a:t>자동이동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벽을 만나면 반대방향으로 이동</a:t>
            </a:r>
            <a:endParaRPr lang="en-US" altLang="ko-KR" dirty="0" smtClean="0"/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_dead</a:t>
            </a:r>
            <a:r>
              <a:rPr lang="en-US" altLang="ko-KR" dirty="0" smtClean="0"/>
              <a:t>() =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밖으로 벗어나면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플레이어에 의해 소멸되면 플레이어의 점수가 늘어나며 </a:t>
            </a:r>
            <a:r>
              <a:rPr lang="ko-KR" altLang="en-US" dirty="0" err="1" smtClean="0"/>
              <a:t>이펙트가</a:t>
            </a:r>
            <a:r>
              <a:rPr lang="ko-KR" altLang="en-US" dirty="0" smtClean="0"/>
              <a:t> 보이고 소멸한다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O_QBlock</a:t>
            </a:r>
            <a:r>
              <a:rPr lang="en-US" altLang="ko-KR" dirty="0" smtClean="0"/>
              <a:t>() = ? </a:t>
            </a:r>
            <a:r>
              <a:rPr lang="ko-KR" altLang="en-US" dirty="0" smtClean="0"/>
              <a:t>블록 안에 숨어있는 아이템이 나오며 버섯이나 별이면 오른쪽 방향으로 먼저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꽃은 자리유지</a:t>
            </a:r>
            <a:endParaRPr lang="en-US" altLang="ko-KR" dirty="0" smtClean="0"/>
          </a:p>
          <a:p>
            <a:r>
              <a:rPr lang="en-US" altLang="ko-KR" dirty="0" err="1" smtClean="0"/>
              <a:t>O_NBlock</a:t>
            </a:r>
            <a:r>
              <a:rPr lang="en-US" altLang="ko-KR" dirty="0" smtClean="0"/>
              <a:t>() = </a:t>
            </a:r>
            <a:r>
              <a:rPr lang="ko-KR" altLang="en-US" dirty="0" smtClean="0"/>
              <a:t>플레이어가 기본 상태이면 </a:t>
            </a:r>
            <a:r>
              <a:rPr lang="ko-KR" altLang="en-US" dirty="0" err="1" smtClean="0"/>
              <a:t>변화없음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업그레이드 된 상태이면 파괴</a:t>
            </a:r>
            <a:endParaRPr lang="en-US" altLang="ko-KR" dirty="0" smtClean="0"/>
          </a:p>
          <a:p>
            <a:r>
              <a:rPr lang="en-US" altLang="ko-KR" dirty="0" err="1" smtClean="0"/>
              <a:t>C_Follow</a:t>
            </a:r>
            <a:r>
              <a:rPr lang="en-US" altLang="ko-KR" dirty="0" smtClean="0"/>
              <a:t>() =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좌우 끝이 아니라면 플레이어를 따라가는 카메라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86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Result_Receive</a:t>
            </a:r>
            <a:r>
              <a:rPr lang="en-US" altLang="ko-KR" dirty="0" smtClean="0"/>
              <a:t>(game data)</a:t>
            </a:r>
            <a:r>
              <a:rPr lang="ko-KR" altLang="en-US" dirty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승리결과 혹은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시간을 가져옴</a:t>
            </a:r>
            <a:r>
              <a:rPr lang="en-US" altLang="ko-KR" dirty="0" smtClean="0"/>
              <a:t>(</a:t>
            </a:r>
            <a:r>
              <a:rPr lang="ko-KR" altLang="en-US" dirty="0" smtClean="0"/>
              <a:t>솔로 플레이였는지 </a:t>
            </a:r>
            <a:r>
              <a:rPr lang="ko-KR" altLang="en-US" dirty="0" err="1" smtClean="0"/>
              <a:t>멀티플레이였는지와</a:t>
            </a:r>
            <a:r>
              <a:rPr lang="ko-KR" altLang="en-US" dirty="0" smtClean="0"/>
              <a:t> 함께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Result_Show</a:t>
            </a:r>
            <a:r>
              <a:rPr lang="en-US" altLang="ko-KR" dirty="0" smtClean="0"/>
              <a:t>() = </a:t>
            </a:r>
            <a:r>
              <a:rPr lang="ko-KR" altLang="en-US" dirty="0" smtClean="0"/>
              <a:t>가져온 데이터를 기준으로 결과화면을 보여줌</a:t>
            </a:r>
            <a:endParaRPr lang="en-US" altLang="ko-KR" dirty="0" smtClean="0"/>
          </a:p>
          <a:p>
            <a:r>
              <a:rPr lang="en-US" altLang="ko-KR" dirty="0" err="1" smtClean="0"/>
              <a:t>BackToMain</a:t>
            </a:r>
            <a:r>
              <a:rPr lang="en-US" altLang="ko-KR" dirty="0" smtClean="0"/>
              <a:t>() = </a:t>
            </a:r>
            <a:r>
              <a:rPr lang="ko-KR" altLang="en-US" dirty="0" smtClean="0"/>
              <a:t>메인 화면으로 돌아감</a:t>
            </a:r>
            <a:endParaRPr lang="en-US" altLang="ko-KR" dirty="0" smtClean="0"/>
          </a:p>
          <a:p>
            <a:r>
              <a:rPr lang="en-US" altLang="ko-KR" dirty="0" err="1" smtClean="0"/>
              <a:t>PlayAgain</a:t>
            </a:r>
            <a:r>
              <a:rPr lang="en-US" altLang="ko-KR" dirty="0" smtClean="0"/>
              <a:t>(game type) = </a:t>
            </a:r>
            <a:r>
              <a:rPr lang="ko-KR" altLang="en-US" dirty="0" smtClean="0"/>
              <a:t>솔로는 </a:t>
            </a:r>
            <a:r>
              <a:rPr lang="ko-KR" altLang="en-US" dirty="0" err="1" smtClean="0"/>
              <a:t>맵선택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멀티는 </a:t>
            </a:r>
            <a:r>
              <a:rPr lang="ko-KR" altLang="en-US" dirty="0" err="1" smtClean="0"/>
              <a:t>매치매이킹</a:t>
            </a:r>
            <a:r>
              <a:rPr lang="ko-KR" altLang="en-US" dirty="0" smtClean="0"/>
              <a:t> 화면으로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569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313</Words>
  <Application>Microsoft Office PowerPoint</Application>
  <PresentationFormat>화면 슬라이드 쇼(4:3)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게임 제작 프로젝트</vt:lpstr>
      <vt:lpstr>메인 화면 </vt:lpstr>
      <vt:lpstr>온라인 매칭</vt:lpstr>
      <vt:lpstr>맵 선택(솔로)</vt:lpstr>
      <vt:lpstr>게임 화면(플레이어)</vt:lpstr>
      <vt:lpstr>게임 화면(온라인 플레이어)</vt:lpstr>
      <vt:lpstr>게임 화면(오브젝트, 카메라)</vt:lpstr>
      <vt:lpstr>결과 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제작 프로젝트</dc:title>
  <dc:creator>LG그램</dc:creator>
  <cp:lastModifiedBy>LG그램</cp:lastModifiedBy>
  <cp:revision>7</cp:revision>
  <dcterms:created xsi:type="dcterms:W3CDTF">2019-11-13T05:34:34Z</dcterms:created>
  <dcterms:modified xsi:type="dcterms:W3CDTF">2019-11-13T06:29:18Z</dcterms:modified>
</cp:coreProperties>
</file>