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58" r:id="rId6"/>
    <p:sldId id="259" r:id="rId7"/>
    <p:sldId id="263" r:id="rId8"/>
    <p:sldId id="260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E3DBA-DC95-47A2-B120-6BE66535CDB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FC96C-F348-4971-8072-D5616EF0C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09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ADAD-722A-4093-ABC1-A6AA124A7E4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31FA-E41D-4396-A225-00D9CAAF6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7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ADAD-722A-4093-ABC1-A6AA124A7E4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31FA-E41D-4396-A225-00D9CAAF6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ADAD-722A-4093-ABC1-A6AA124A7E4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31FA-E41D-4396-A225-00D9CAAF6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5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ADAD-722A-4093-ABC1-A6AA124A7E4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31FA-E41D-4396-A225-00D9CAAF6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ADAD-722A-4093-ABC1-A6AA124A7E4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31FA-E41D-4396-A225-00D9CAAF6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11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ADAD-722A-4093-ABC1-A6AA124A7E4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31FA-E41D-4396-A225-00D9CAAF6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60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ADAD-722A-4093-ABC1-A6AA124A7E4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31FA-E41D-4396-A225-00D9CAAF6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3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ADAD-722A-4093-ABC1-A6AA124A7E4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31FA-E41D-4396-A225-00D9CAAF6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08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ADAD-722A-4093-ABC1-A6AA124A7E4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31FA-E41D-4396-A225-00D9CAAF6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3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ADAD-722A-4093-ABC1-A6AA124A7E4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31FA-E41D-4396-A225-00D9CAAF6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3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ADAD-722A-4093-ABC1-A6AA124A7E4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31FA-E41D-4396-A225-00D9CAAF6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1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3ADAD-722A-4093-ABC1-A6AA124A7E4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631FA-E41D-4396-A225-00D9CAAF6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3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제작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화면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8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1355539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87624" y="2444043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7624" y="3515779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87624" y="4595899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87624" y="5676019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624" y="163892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메인 화면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87624" y="2450430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온라인 </a:t>
            </a:r>
            <a:r>
              <a:rPr lang="ko-KR" altLang="en-US" dirty="0" err="1" smtClean="0"/>
              <a:t>매칭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or</a:t>
            </a:r>
            <a:endParaRPr lang="en-US" altLang="ko-KR" dirty="0"/>
          </a:p>
          <a:p>
            <a:pPr algn="ctr"/>
            <a:r>
              <a:rPr lang="en-US" altLang="ko-KR" dirty="0" smtClean="0"/>
              <a:t>2P </a:t>
            </a:r>
            <a:r>
              <a:rPr lang="ko-KR" altLang="en-US" dirty="0" smtClean="0"/>
              <a:t>플레이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98608" y="366066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온라인 </a:t>
            </a:r>
            <a:r>
              <a:rPr lang="ko-KR" altLang="en-US" dirty="0" err="1" smtClean="0"/>
              <a:t>매칭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협동</a:t>
            </a:r>
            <a:r>
              <a:rPr lang="en-US" altLang="ko-KR" dirty="0" smtClean="0"/>
              <a:t>? </a:t>
            </a:r>
            <a:r>
              <a:rPr lang="ko-KR" altLang="en-US" dirty="0" smtClean="0"/>
              <a:t>배틀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87624" y="487928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 화면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87624" y="595940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결과 화면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635896" y="2444043"/>
            <a:ext cx="2160240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35896" y="272742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솔로 플레이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012160" y="2450430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12160" y="273381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 종료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635896" y="4595899"/>
            <a:ext cx="2160240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635896" y="487928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솔로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635896" y="5684403"/>
            <a:ext cx="2160240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635896" y="596778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결</a:t>
            </a:r>
            <a:r>
              <a:rPr lang="ko-KR" altLang="en-US" dirty="0"/>
              <a:t>과</a:t>
            </a:r>
            <a:r>
              <a:rPr lang="ko-KR" altLang="en-US" dirty="0" smtClean="0"/>
              <a:t>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솔로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메인 루프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635896" y="3515779"/>
            <a:ext cx="2160240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635896" y="379916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맵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솔로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8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22486" y="510734"/>
            <a:ext cx="2160240" cy="9361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22486" y="7941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 화면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5497" y="4243724"/>
            <a:ext cx="24482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50754" y="4243724"/>
            <a:ext cx="2448272" cy="12241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607082" y="4243724"/>
            <a:ext cx="24482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5497" y="453262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혼자 </a:t>
            </a:r>
            <a:r>
              <a:rPr lang="ko-KR" altLang="en-US" dirty="0" err="1" smtClean="0"/>
              <a:t>다시하기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세이브 포인트 부활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07082" y="467112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기권하기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32116" y="4394126"/>
            <a:ext cx="2304256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같이 다시 시작하기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모두 같이 시작점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※</a:t>
            </a:r>
            <a:r>
              <a:rPr lang="ko-KR" altLang="en-US" dirty="0" smtClean="0"/>
              <a:t>솔로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시작점 부활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17992" y="2120862"/>
            <a:ext cx="2448272" cy="12241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680370" y="2444027"/>
            <a:ext cx="2304256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메뉴 열기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※</a:t>
            </a:r>
            <a:r>
              <a:rPr lang="ko-KR" altLang="en-US" dirty="0" smtClean="0"/>
              <a:t>솔로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타이머 멈춤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061274" y="509193"/>
            <a:ext cx="864096" cy="323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066264" y="921550"/>
            <a:ext cx="859106" cy="27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989266" y="547664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솔로 멀티 상이</a:t>
            </a:r>
            <a:endParaRPr lang="en-US" altLang="ko-KR" sz="1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989266" y="938988"/>
            <a:ext cx="1082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솔로 </a:t>
            </a:r>
            <a:r>
              <a:rPr lang="ko-KR" altLang="en-US" sz="1000" smtClean="0"/>
              <a:t>멀티 동일</a:t>
            </a:r>
            <a:endParaRPr lang="en-US" altLang="ko-KR" sz="1000" dirty="0" smtClean="0"/>
          </a:p>
        </p:txBody>
      </p:sp>
      <p:cxnSp>
        <p:nvCxnSpPr>
          <p:cNvPr id="46" name="직선 화살표 연결선 45"/>
          <p:cNvCxnSpPr>
            <a:stCxn id="4" idx="3"/>
            <a:endCxn id="20" idx="0"/>
          </p:cNvCxnSpPr>
          <p:nvPr/>
        </p:nvCxnSpPr>
        <p:spPr>
          <a:xfrm>
            <a:off x="5282726" y="978786"/>
            <a:ext cx="559402" cy="1142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0" idx="2"/>
            <a:endCxn id="11" idx="0"/>
          </p:cNvCxnSpPr>
          <p:nvPr/>
        </p:nvCxnSpPr>
        <p:spPr>
          <a:xfrm rot="16200000" flipH="1">
            <a:off x="5887310" y="3299816"/>
            <a:ext cx="898726" cy="9890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0" idx="2"/>
            <a:endCxn id="9" idx="0"/>
          </p:cNvCxnSpPr>
          <p:nvPr/>
        </p:nvCxnSpPr>
        <p:spPr>
          <a:xfrm rot="5400000">
            <a:off x="4609146" y="3010742"/>
            <a:ext cx="898726" cy="15672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20" idx="2"/>
            <a:endCxn id="8" idx="0"/>
          </p:cNvCxnSpPr>
          <p:nvPr/>
        </p:nvCxnSpPr>
        <p:spPr>
          <a:xfrm rot="5400000">
            <a:off x="3336518" y="1738114"/>
            <a:ext cx="898726" cy="41124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8" idx="1"/>
            <a:endCxn id="5" idx="1"/>
          </p:cNvCxnSpPr>
          <p:nvPr/>
        </p:nvCxnSpPr>
        <p:spPr>
          <a:xfrm rot="10800000" flipH="1">
            <a:off x="505496" y="978786"/>
            <a:ext cx="2616989" cy="3877006"/>
          </a:xfrm>
          <a:prstGeom prst="bentConnector3">
            <a:avLst>
              <a:gd name="adj1" fmla="val -8735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9" idx="1"/>
            <a:endCxn id="4" idx="1"/>
          </p:cNvCxnSpPr>
          <p:nvPr/>
        </p:nvCxnSpPr>
        <p:spPr>
          <a:xfrm rot="10800000" flipH="1">
            <a:off x="3050754" y="978786"/>
            <a:ext cx="71732" cy="3877006"/>
          </a:xfrm>
          <a:prstGeom prst="bentConnector3">
            <a:avLst>
              <a:gd name="adj1" fmla="val -9019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012160" y="5949280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084168" y="608865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메인화면으</a:t>
            </a:r>
            <a:r>
              <a:rPr lang="ko-KR" altLang="en-US"/>
              <a:t>로</a:t>
            </a:r>
            <a:endParaRPr lang="ko-KR" altLang="en-US" dirty="0"/>
          </a:p>
        </p:txBody>
      </p:sp>
      <p:cxnSp>
        <p:nvCxnSpPr>
          <p:cNvPr id="61" name="직선 화살표 연결선 60"/>
          <p:cNvCxnSpPr>
            <a:stCxn id="11" idx="2"/>
          </p:cNvCxnSpPr>
          <p:nvPr/>
        </p:nvCxnSpPr>
        <p:spPr>
          <a:xfrm>
            <a:off x="6831218" y="5467860"/>
            <a:ext cx="0" cy="481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62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22486" y="510734"/>
            <a:ext cx="2160240" cy="9361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22486" y="7941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결</a:t>
            </a:r>
            <a:r>
              <a:rPr lang="ko-KR" altLang="en-US" dirty="0"/>
              <a:t>과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3631657"/>
            <a:ext cx="24482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40994" y="3631657"/>
            <a:ext cx="24482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43991" y="405905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다시하기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55025" y="405905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그만하</a:t>
            </a:r>
            <a:r>
              <a:rPr lang="ko-KR" altLang="en-US" dirty="0"/>
              <a:t>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061274" y="509193"/>
            <a:ext cx="864096" cy="323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066264" y="921550"/>
            <a:ext cx="859106" cy="2796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989266" y="547664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솔로</a:t>
            </a:r>
            <a:endParaRPr lang="en-US" altLang="ko-KR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989266" y="938988"/>
            <a:ext cx="1082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멀티</a:t>
            </a:r>
            <a:endParaRPr lang="en-US" altLang="ko-KR" sz="1000" dirty="0" smtClean="0"/>
          </a:p>
        </p:txBody>
      </p:sp>
      <p:cxnSp>
        <p:nvCxnSpPr>
          <p:cNvPr id="19" name="꺾인 연결선 18"/>
          <p:cNvCxnSpPr>
            <a:stCxn id="4" idx="2"/>
            <a:endCxn id="8" idx="0"/>
          </p:cNvCxnSpPr>
          <p:nvPr/>
        </p:nvCxnSpPr>
        <p:spPr>
          <a:xfrm rot="16200000" flipH="1">
            <a:off x="3891459" y="1757985"/>
            <a:ext cx="2184819" cy="15625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4" idx="2"/>
            <a:endCxn id="6" idx="0"/>
          </p:cNvCxnSpPr>
          <p:nvPr/>
        </p:nvCxnSpPr>
        <p:spPr>
          <a:xfrm rot="5400000">
            <a:off x="2286782" y="1715832"/>
            <a:ext cx="2184819" cy="16468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15065" y="5337213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87073" y="547658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메인화면으</a:t>
            </a:r>
            <a:r>
              <a:rPr lang="ko-KR" altLang="en-US" dirty="0" err="1"/>
              <a:t>로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8" idx="2"/>
          </p:cNvCxnSpPr>
          <p:nvPr/>
        </p:nvCxnSpPr>
        <p:spPr>
          <a:xfrm>
            <a:off x="5765130" y="4855793"/>
            <a:ext cx="0" cy="481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83568" y="5337213"/>
            <a:ext cx="1728192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55576" y="547658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선택으로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618430" y="5350243"/>
            <a:ext cx="1728192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690438" y="548961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매칭화면으로</a:t>
            </a:r>
            <a:endParaRPr lang="ko-KR" altLang="en-US" dirty="0"/>
          </a:p>
        </p:txBody>
      </p:sp>
      <p:cxnSp>
        <p:nvCxnSpPr>
          <p:cNvPr id="41" name="꺾인 연결선 40"/>
          <p:cNvCxnSpPr>
            <a:stCxn id="6" idx="2"/>
            <a:endCxn id="32" idx="0"/>
          </p:cNvCxnSpPr>
          <p:nvPr/>
        </p:nvCxnSpPr>
        <p:spPr>
          <a:xfrm rot="5400000">
            <a:off x="1811010" y="4592447"/>
            <a:ext cx="481420" cy="10081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6" idx="2"/>
            <a:endCxn id="36" idx="0"/>
          </p:cNvCxnSpPr>
          <p:nvPr/>
        </p:nvCxnSpPr>
        <p:spPr>
          <a:xfrm rot="16200000" flipH="1">
            <a:off x="2771926" y="4639643"/>
            <a:ext cx="494450" cy="9267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6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6" y="1340768"/>
            <a:ext cx="8496944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104844" y="2924944"/>
            <a:ext cx="2592288" cy="1368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75656" y="2924944"/>
            <a:ext cx="2592288" cy="1368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35896" y="5445224"/>
            <a:ext cx="2016224" cy="6840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9692" y="342435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솔로 플레이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8880" y="342435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멀</a:t>
            </a:r>
            <a:r>
              <a:rPr lang="ko-KR" altLang="en-US" dirty="0"/>
              <a:t>티</a:t>
            </a:r>
            <a:r>
              <a:rPr lang="ko-KR" altLang="en-US" dirty="0" smtClean="0"/>
              <a:t> 플레이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71900" y="56025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9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온라인 </a:t>
            </a:r>
            <a:r>
              <a:rPr lang="ko-KR" altLang="en-US" dirty="0" err="1" smtClean="0"/>
              <a:t>매칭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340768"/>
            <a:ext cx="8496944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131840" y="2420888"/>
            <a:ext cx="2376264" cy="23762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581890" y="2888940"/>
            <a:ext cx="1476164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479715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매칭중입니다</a:t>
            </a:r>
            <a:r>
              <a:rPr lang="en-US" altLang="ko-KR" dirty="0" smtClean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740352" y="4432179"/>
            <a:ext cx="864096" cy="1682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8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9072" y="1331189"/>
            <a:ext cx="8496944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99592" y="2060848"/>
            <a:ext cx="6120680" cy="13681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99592" y="3573016"/>
            <a:ext cx="6120680" cy="13681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9592" y="5085184"/>
            <a:ext cx="6120680" cy="13681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95636" y="256025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95636" y="406284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맵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95636" y="558459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맵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94520" y="148478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맵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740352" y="2276872"/>
            <a:ext cx="864096" cy="1682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740352" y="4432179"/>
            <a:ext cx="864096" cy="1682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6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멀티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솔로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1705" y="1341997"/>
            <a:ext cx="8496944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899592" y="5013176"/>
            <a:ext cx="360040" cy="648072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1291438" y="5009502"/>
            <a:ext cx="360040" cy="64807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9552" y="14127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점</a:t>
            </a:r>
            <a:r>
              <a:rPr lang="ko-KR" altLang="en-US"/>
              <a:t>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2320" y="141657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남은 시간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49445" y="5657574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47864" y="4365104"/>
            <a:ext cx="23762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12850" y="5657574"/>
            <a:ext cx="295232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구름 모양 설명선 12"/>
          <p:cNvSpPr/>
          <p:nvPr/>
        </p:nvSpPr>
        <p:spPr>
          <a:xfrm>
            <a:off x="549445" y="1377456"/>
            <a:ext cx="3744416" cy="2952328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23628" y="1916832"/>
            <a:ext cx="21962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솔로는 바로 시작</a:t>
            </a:r>
            <a:endParaRPr lang="en-US" altLang="ko-KR" dirty="0" smtClean="0"/>
          </a:p>
          <a:p>
            <a:r>
              <a:rPr lang="ko-KR" altLang="en-US" dirty="0" smtClean="0"/>
              <a:t>멀티는 카운트가 있고 카운트가 </a:t>
            </a:r>
            <a:r>
              <a:rPr lang="ko-KR" altLang="en-US" dirty="0" err="1" smtClean="0"/>
              <a:t>끝날때까지</a:t>
            </a:r>
            <a:r>
              <a:rPr lang="ko-KR" altLang="en-US" dirty="0" smtClean="0"/>
              <a:t> 시작지점 탈출 불가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레이싱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스타트</a:t>
            </a:r>
            <a:r>
              <a:rPr lang="ko-KR" altLang="en-US" dirty="0" smtClean="0"/>
              <a:t> 카운트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23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멀티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솔로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9072" y="1331189"/>
            <a:ext cx="8496944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2744923"/>
            <a:ext cx="7272808" cy="27301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36558" y="3429000"/>
            <a:ext cx="5364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솔로일 경우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하는데 걸린 시간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멀티일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승리인지 패배인지 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94520" y="1484784"/>
            <a:ext cx="6048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/>
              <a:t>결과</a:t>
            </a:r>
            <a:endParaRPr lang="ko-KR" altLang="en-US" sz="3000" dirty="0"/>
          </a:p>
        </p:txBody>
      </p:sp>
      <p:sp>
        <p:nvSpPr>
          <p:cNvPr id="13" name="타원 12"/>
          <p:cNvSpPr/>
          <p:nvPr/>
        </p:nvSpPr>
        <p:spPr>
          <a:xfrm>
            <a:off x="1576540" y="5661247"/>
            <a:ext cx="2739840" cy="602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다시하</a:t>
            </a:r>
            <a:r>
              <a:rPr lang="ko-KR" altLang="en-US" dirty="0" err="1"/>
              <a:t>기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618856" y="5680138"/>
            <a:ext cx="2736304" cy="602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그만하</a:t>
            </a:r>
            <a:r>
              <a:rPr lang="ko-KR" altLang="en-US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16553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160</Words>
  <Application>Microsoft Office PowerPoint</Application>
  <PresentationFormat>화면 슬라이드 쇼(4:3)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게임 제작 프로젝트</vt:lpstr>
      <vt:lpstr>메인 루프</vt:lpstr>
      <vt:lpstr>PowerPoint 프레젠테이션</vt:lpstr>
      <vt:lpstr>PowerPoint 프레젠테이션</vt:lpstr>
      <vt:lpstr>메인 화면</vt:lpstr>
      <vt:lpstr>온라인 매칭</vt:lpstr>
      <vt:lpstr>맵 선택</vt:lpstr>
      <vt:lpstr>게임 화면(멀티&amp;솔로)</vt:lpstr>
      <vt:lpstr>결과 화면(멀티 &amp; 솔로)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LG그램</dc:creator>
  <cp:lastModifiedBy>LG그램</cp:lastModifiedBy>
  <cp:revision>9</cp:revision>
  <dcterms:created xsi:type="dcterms:W3CDTF">2019-11-13T04:33:21Z</dcterms:created>
  <dcterms:modified xsi:type="dcterms:W3CDTF">2019-11-13T06:09:48Z</dcterms:modified>
</cp:coreProperties>
</file>