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267" r:id="rId3"/>
    <p:sldId id="257" r:id="rId4"/>
    <p:sldId id="259" r:id="rId5"/>
    <p:sldId id="260" r:id="rId6"/>
    <p:sldId id="288" r:id="rId7"/>
    <p:sldId id="261" r:id="rId8"/>
    <p:sldId id="263" r:id="rId9"/>
    <p:sldId id="264" r:id="rId10"/>
    <p:sldId id="271" r:id="rId11"/>
    <p:sldId id="272" r:id="rId12"/>
    <p:sldId id="273" r:id="rId13"/>
    <p:sldId id="274" r:id="rId14"/>
    <p:sldId id="290" r:id="rId15"/>
    <p:sldId id="291" r:id="rId16"/>
  </p:sldIdLst>
  <p:sldSz cx="9144000" cy="5143500" type="screen16x9"/>
  <p:notesSz cx="6858000" cy="9144000"/>
  <p:defaultTextStyle>
    <a:defPPr>
      <a:defRPr lang="zh-CN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4C6"/>
    <a:srgbClr val="03AE97"/>
    <a:srgbClr val="A5C067"/>
    <a:srgbClr val="FFFFFF"/>
    <a:srgbClr val="F7A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BBCDC-20DF-433A-A37B-169956B6C98E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51C47-A973-4A94-9E26-417ECBCA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3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4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72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8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4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2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1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3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7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0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2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64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0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1C47-A973-4A94-9E26-417ECBCAF5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1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63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5" indent="0">
              <a:buNone/>
              <a:defRPr sz="2400"/>
            </a:lvl3pPr>
            <a:lvl4pPr marL="1371396" indent="0">
              <a:buNone/>
              <a:defRPr sz="2000"/>
            </a:lvl4pPr>
            <a:lvl5pPr marL="1828529" indent="0">
              <a:buNone/>
              <a:defRPr sz="2000"/>
            </a:lvl5pPr>
            <a:lvl6pPr marL="2285658" indent="0">
              <a:buNone/>
              <a:defRPr sz="2000"/>
            </a:lvl6pPr>
            <a:lvl7pPr marL="2742788" indent="0">
              <a:buNone/>
              <a:defRPr sz="2000"/>
            </a:lvl7pPr>
            <a:lvl8pPr marL="3199920" indent="0">
              <a:buNone/>
              <a:defRPr sz="2000"/>
            </a:lvl8pPr>
            <a:lvl9pPr marL="365705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2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9" y="-318"/>
            <a:ext cx="9145129" cy="5144135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4239163" y="-11067"/>
            <a:ext cx="665674" cy="169934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71582" y="3117010"/>
            <a:ext cx="4600837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267" b="1" cap="all" dirty="0">
                <a:solidFill>
                  <a:srgbClr val="2E7438"/>
                </a:solidFill>
                <a:cs typeface="Arial" panose="020B0604020202020204" pitchFamily="34" charset="0"/>
              </a:rPr>
              <a:t>音乐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935532" y="1051482"/>
            <a:ext cx="3272938" cy="190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1804" b="1" cap="all" dirty="0"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咸鱼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51935" y="3545207"/>
            <a:ext cx="142134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" dirty="0"/>
              <a:t>		</a:t>
            </a:r>
            <a:endParaRPr lang="zh-CN" altLang="en-US" sz="1280" dirty="0"/>
          </a:p>
        </p:txBody>
      </p:sp>
    </p:spTree>
    <p:extLst>
      <p:ext uri="{BB962C8B-B14F-4D97-AF65-F5344CB8AC3E}">
        <p14:creationId xmlns:p14="http://schemas.microsoft.com/office/powerpoint/2010/main" val="144157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6" grpId="0"/>
      <p:bldP spid="1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6" y="365125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      用户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32" name="Group 4038"/>
          <p:cNvGrpSpPr/>
          <p:nvPr/>
        </p:nvGrpSpPr>
        <p:grpSpPr>
          <a:xfrm>
            <a:off x="6291119" y="3651005"/>
            <a:ext cx="2276197" cy="432469"/>
            <a:chOff x="0" y="0"/>
            <a:chExt cx="2276196" cy="432467"/>
          </a:xfrm>
        </p:grpSpPr>
        <p:sp>
          <p:nvSpPr>
            <p:cNvPr id="33" name="Shape 4036"/>
            <p:cNvSpPr/>
            <p:nvPr/>
          </p:nvSpPr>
          <p:spPr>
            <a:xfrm>
              <a:off x="1" y="247802"/>
              <a:ext cx="2276195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spcBef>
                  <a:spcPts val="200"/>
                </a:spcBef>
                <a:defRPr sz="9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spcBef>
                  <a:spcPts val="0"/>
                </a:spcBef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4" name="Shape 4037"/>
            <p:cNvSpPr/>
            <p:nvPr/>
          </p:nvSpPr>
          <p:spPr>
            <a:xfrm>
              <a:off x="0" y="0"/>
              <a:ext cx="65" cy="246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400" b="1">
                  <a:solidFill>
                    <a:srgbClr val="3194C6"/>
                  </a:solidFill>
                  <a:uFill>
                    <a:solidFill>
                      <a:srgbClr val="3194C6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35" name="Group 4041"/>
          <p:cNvGrpSpPr/>
          <p:nvPr/>
        </p:nvGrpSpPr>
        <p:grpSpPr>
          <a:xfrm>
            <a:off x="6253019" y="1249201"/>
            <a:ext cx="2276197" cy="432468"/>
            <a:chOff x="0" y="0"/>
            <a:chExt cx="2276196" cy="432468"/>
          </a:xfrm>
        </p:grpSpPr>
        <p:sp>
          <p:nvSpPr>
            <p:cNvPr id="36" name="Shape 4039"/>
            <p:cNvSpPr/>
            <p:nvPr/>
          </p:nvSpPr>
          <p:spPr>
            <a:xfrm>
              <a:off x="0" y="247802"/>
              <a:ext cx="2276196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spcBef>
                  <a:spcPts val="200"/>
                </a:spcBef>
                <a:defRPr sz="9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spcBef>
                  <a:spcPts val="0"/>
                </a:spcBef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7" name="Shape 4040"/>
            <p:cNvSpPr/>
            <p:nvPr/>
          </p:nvSpPr>
          <p:spPr>
            <a:xfrm>
              <a:off x="0" y="0"/>
              <a:ext cx="65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400" b="1"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38" name="Group 4044"/>
          <p:cNvGrpSpPr/>
          <p:nvPr/>
        </p:nvGrpSpPr>
        <p:grpSpPr>
          <a:xfrm>
            <a:off x="625243" y="1249201"/>
            <a:ext cx="2276200" cy="432468"/>
            <a:chOff x="0" y="0"/>
            <a:chExt cx="2276199" cy="432468"/>
          </a:xfrm>
        </p:grpSpPr>
        <p:sp>
          <p:nvSpPr>
            <p:cNvPr id="39" name="Shape 4042"/>
            <p:cNvSpPr/>
            <p:nvPr/>
          </p:nvSpPr>
          <p:spPr>
            <a:xfrm>
              <a:off x="0" y="247802"/>
              <a:ext cx="2276196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 defTabSz="914400">
                <a:spcBef>
                  <a:spcPts val="200"/>
                </a:spcBef>
                <a:defRPr sz="9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spcBef>
                  <a:spcPts val="0"/>
                </a:spcBef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0" name="Shape 4043"/>
            <p:cNvSpPr/>
            <p:nvPr/>
          </p:nvSpPr>
          <p:spPr>
            <a:xfrm>
              <a:off x="2276135" y="0"/>
              <a:ext cx="64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sz="1400" b="1">
                  <a:solidFill>
                    <a:srgbClr val="03AE97"/>
                  </a:solidFill>
                  <a:uFill>
                    <a:solidFill>
                      <a:srgbClr val="03AE9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29383" y="1407183"/>
            <a:ext cx="3088410" cy="3087095"/>
            <a:chOff x="2705100" y="1083037"/>
            <a:chExt cx="3736976" cy="3735386"/>
          </a:xfrm>
        </p:grpSpPr>
        <p:grpSp>
          <p:nvGrpSpPr>
            <p:cNvPr id="12" name="Group 4018"/>
            <p:cNvGrpSpPr/>
            <p:nvPr/>
          </p:nvGrpSpPr>
          <p:grpSpPr>
            <a:xfrm>
              <a:off x="2996813" y="1607064"/>
              <a:ext cx="465171" cy="217758"/>
              <a:chOff x="0" y="0"/>
              <a:chExt cx="465169" cy="217757"/>
            </a:xfrm>
          </p:grpSpPr>
          <p:sp>
            <p:nvSpPr>
              <p:cNvPr id="13" name="Shape 4016"/>
              <p:cNvSpPr/>
              <p:nvPr/>
            </p:nvSpPr>
            <p:spPr>
              <a:xfrm flipH="1" flipV="1">
                <a:off x="226115" y="1158"/>
                <a:ext cx="239054" cy="216600"/>
              </a:xfrm>
              <a:prstGeom prst="line">
                <a:avLst/>
              </a:prstGeom>
              <a:noFill/>
              <a:ln w="12700" cap="flat">
                <a:solidFill>
                  <a:srgbClr val="03AE9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14" name="Shape 4017"/>
              <p:cNvSpPr/>
              <p:nvPr/>
            </p:nvSpPr>
            <p:spPr>
              <a:xfrm flipH="1" flipV="1">
                <a:off x="-1" y="-1"/>
                <a:ext cx="226117" cy="1"/>
              </a:xfrm>
              <a:prstGeom prst="line">
                <a:avLst/>
              </a:prstGeom>
              <a:noFill/>
              <a:ln w="12700" cap="flat">
                <a:solidFill>
                  <a:srgbClr val="03AE9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grpSp>
          <p:nvGrpSpPr>
            <p:cNvPr id="15" name="Group 4021"/>
            <p:cNvGrpSpPr/>
            <p:nvPr/>
          </p:nvGrpSpPr>
          <p:grpSpPr>
            <a:xfrm>
              <a:off x="5614188" y="1605261"/>
              <a:ext cx="513202" cy="221364"/>
              <a:chOff x="0" y="0"/>
              <a:chExt cx="513201" cy="221362"/>
            </a:xfrm>
          </p:grpSpPr>
          <p:sp>
            <p:nvSpPr>
              <p:cNvPr id="16" name="Shape 4019"/>
              <p:cNvSpPr/>
              <p:nvPr/>
            </p:nvSpPr>
            <p:spPr>
              <a:xfrm flipV="1">
                <a:off x="-1" y="1095"/>
                <a:ext cx="239056" cy="220268"/>
              </a:xfrm>
              <a:prstGeom prst="line">
                <a:avLst/>
              </a:prstGeom>
              <a:noFill/>
              <a:ln w="12700" cap="flat">
                <a:solidFill>
                  <a:srgbClr val="F7AC12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17" name="Shape 4020"/>
              <p:cNvSpPr/>
              <p:nvPr/>
            </p:nvSpPr>
            <p:spPr>
              <a:xfrm>
                <a:off x="239054" y="0"/>
                <a:ext cx="274148" cy="0"/>
              </a:xfrm>
              <a:prstGeom prst="line">
                <a:avLst/>
              </a:prstGeom>
              <a:noFill/>
              <a:ln w="12700" cap="flat">
                <a:solidFill>
                  <a:srgbClr val="F7AC12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grpSp>
          <p:nvGrpSpPr>
            <p:cNvPr id="18" name="Group 4024"/>
            <p:cNvGrpSpPr/>
            <p:nvPr/>
          </p:nvGrpSpPr>
          <p:grpSpPr>
            <a:xfrm>
              <a:off x="2996813" y="4026377"/>
              <a:ext cx="455253" cy="217758"/>
              <a:chOff x="0" y="0"/>
              <a:chExt cx="455251" cy="217757"/>
            </a:xfrm>
          </p:grpSpPr>
          <p:sp>
            <p:nvSpPr>
              <p:cNvPr id="19" name="Shape 4022"/>
              <p:cNvSpPr/>
              <p:nvPr/>
            </p:nvSpPr>
            <p:spPr>
              <a:xfrm flipH="1">
                <a:off x="216198" y="-1"/>
                <a:ext cx="239054" cy="216601"/>
              </a:xfrm>
              <a:prstGeom prst="line">
                <a:avLst/>
              </a:prstGeom>
              <a:noFill/>
              <a:ln w="12700" cap="flat">
                <a:solidFill>
                  <a:srgbClr val="A5C06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20" name="Shape 4023"/>
              <p:cNvSpPr/>
              <p:nvPr/>
            </p:nvSpPr>
            <p:spPr>
              <a:xfrm flipH="1" flipV="1">
                <a:off x="0" y="217757"/>
                <a:ext cx="216200" cy="1"/>
              </a:xfrm>
              <a:prstGeom prst="line">
                <a:avLst/>
              </a:prstGeom>
              <a:noFill/>
              <a:ln w="12700" cap="flat">
                <a:solidFill>
                  <a:srgbClr val="A5C06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grpSp>
          <p:nvGrpSpPr>
            <p:cNvPr id="21" name="Group 4027"/>
            <p:cNvGrpSpPr/>
            <p:nvPr/>
          </p:nvGrpSpPr>
          <p:grpSpPr>
            <a:xfrm>
              <a:off x="5635046" y="4024574"/>
              <a:ext cx="492349" cy="221364"/>
              <a:chOff x="0" y="0"/>
              <a:chExt cx="492348" cy="221362"/>
            </a:xfrm>
          </p:grpSpPr>
          <p:sp>
            <p:nvSpPr>
              <p:cNvPr id="22" name="Shape 4025"/>
              <p:cNvSpPr/>
              <p:nvPr/>
            </p:nvSpPr>
            <p:spPr>
              <a:xfrm>
                <a:off x="-1" y="0"/>
                <a:ext cx="239056" cy="220267"/>
              </a:xfrm>
              <a:prstGeom prst="line">
                <a:avLst/>
              </a:prstGeom>
              <a:noFill/>
              <a:ln w="12700" cap="flat">
                <a:solidFill>
                  <a:srgbClr val="F34629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23" name="Shape 4026"/>
              <p:cNvSpPr/>
              <p:nvPr/>
            </p:nvSpPr>
            <p:spPr>
              <a:xfrm>
                <a:off x="239054" y="221362"/>
                <a:ext cx="253295" cy="1"/>
              </a:xfrm>
              <a:prstGeom prst="line">
                <a:avLst/>
              </a:prstGeom>
              <a:noFill/>
              <a:ln w="12700" cap="flat">
                <a:solidFill>
                  <a:srgbClr val="F34629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sp>
          <p:nvSpPr>
            <p:cNvPr id="24" name="Shape 4028"/>
            <p:cNvSpPr/>
            <p:nvPr/>
          </p:nvSpPr>
          <p:spPr>
            <a:xfrm>
              <a:off x="2705100" y="2354622"/>
              <a:ext cx="1865314" cy="223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736"/>
                  </a:moveTo>
                  <a:cubicBezTo>
                    <a:pt x="10800" y="5736"/>
                    <a:pt x="10800" y="5772"/>
                    <a:pt x="10800" y="5808"/>
                  </a:cubicBezTo>
                  <a:cubicBezTo>
                    <a:pt x="10800" y="6208"/>
                    <a:pt x="10844" y="6607"/>
                    <a:pt x="10887" y="6970"/>
                  </a:cubicBezTo>
                  <a:cubicBezTo>
                    <a:pt x="11192" y="8967"/>
                    <a:pt x="12237" y="10709"/>
                    <a:pt x="13979" y="12161"/>
                  </a:cubicBezTo>
                  <a:cubicBezTo>
                    <a:pt x="15460" y="13396"/>
                    <a:pt x="17115" y="14194"/>
                    <a:pt x="19031" y="14557"/>
                  </a:cubicBezTo>
                  <a:cubicBezTo>
                    <a:pt x="19858" y="14739"/>
                    <a:pt x="20685" y="14811"/>
                    <a:pt x="21600" y="1481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642" y="21600"/>
                    <a:pt x="19684" y="21564"/>
                    <a:pt x="18726" y="21455"/>
                  </a:cubicBezTo>
                  <a:cubicBezTo>
                    <a:pt x="14719" y="20983"/>
                    <a:pt x="11235" y="19494"/>
                    <a:pt x="8231" y="16990"/>
                  </a:cubicBezTo>
                  <a:cubicBezTo>
                    <a:pt x="4877" y="14158"/>
                    <a:pt x="3005" y="10854"/>
                    <a:pt x="2700" y="6970"/>
                  </a:cubicBezTo>
                  <a:cubicBezTo>
                    <a:pt x="2656" y="6607"/>
                    <a:pt x="2656" y="6208"/>
                    <a:pt x="2656" y="5808"/>
                  </a:cubicBezTo>
                  <a:cubicBezTo>
                    <a:pt x="2656" y="5772"/>
                    <a:pt x="2656" y="5736"/>
                    <a:pt x="2656" y="5736"/>
                  </a:cubicBezTo>
                  <a:cubicBezTo>
                    <a:pt x="0" y="5736"/>
                    <a:pt x="0" y="5736"/>
                    <a:pt x="0" y="5736"/>
                  </a:cubicBezTo>
                  <a:cubicBezTo>
                    <a:pt x="6837" y="0"/>
                    <a:pt x="6837" y="0"/>
                    <a:pt x="6837" y="0"/>
                  </a:cubicBezTo>
                  <a:cubicBezTo>
                    <a:pt x="13631" y="5736"/>
                    <a:pt x="13631" y="5736"/>
                    <a:pt x="13631" y="5736"/>
                  </a:cubicBezTo>
                  <a:lnTo>
                    <a:pt x="10800" y="5736"/>
                  </a:lnTo>
                  <a:close/>
                </a:path>
              </a:pathLst>
            </a:custGeom>
            <a:solidFill>
              <a:srgbClr val="F7AC1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25" name="Shape 4029"/>
            <p:cNvSpPr/>
            <p:nvPr/>
          </p:nvSpPr>
          <p:spPr>
            <a:xfrm>
              <a:off x="3968756" y="2948347"/>
              <a:ext cx="2244725" cy="187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81" y="2651"/>
                  </a:moveTo>
                  <a:cubicBezTo>
                    <a:pt x="14762" y="1825"/>
                    <a:pt x="14834" y="956"/>
                    <a:pt x="14834" y="87"/>
                  </a:cubicBezTo>
                  <a:cubicBezTo>
                    <a:pt x="14834" y="43"/>
                    <a:pt x="14834" y="0"/>
                    <a:pt x="14834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43"/>
                    <a:pt x="21600" y="87"/>
                  </a:cubicBezTo>
                  <a:cubicBezTo>
                    <a:pt x="21600" y="1043"/>
                    <a:pt x="21528" y="1999"/>
                    <a:pt x="21419" y="2955"/>
                  </a:cubicBezTo>
                  <a:cubicBezTo>
                    <a:pt x="20949" y="6954"/>
                    <a:pt x="19465" y="10474"/>
                    <a:pt x="16969" y="13473"/>
                  </a:cubicBezTo>
                  <a:cubicBezTo>
                    <a:pt x="13893" y="17167"/>
                    <a:pt x="10167" y="18992"/>
                    <a:pt x="5825" y="18992"/>
                  </a:cubicBezTo>
                  <a:cubicBezTo>
                    <a:pt x="5825" y="18992"/>
                    <a:pt x="5789" y="18992"/>
                    <a:pt x="5789" y="18992"/>
                  </a:cubicBezTo>
                  <a:cubicBezTo>
                    <a:pt x="5789" y="21600"/>
                    <a:pt x="5789" y="21600"/>
                    <a:pt x="5789" y="21600"/>
                  </a:cubicBezTo>
                  <a:cubicBezTo>
                    <a:pt x="0" y="14820"/>
                    <a:pt x="0" y="14820"/>
                    <a:pt x="0" y="14820"/>
                  </a:cubicBezTo>
                  <a:cubicBezTo>
                    <a:pt x="5789" y="8040"/>
                    <a:pt x="5789" y="8040"/>
                    <a:pt x="5789" y="8040"/>
                  </a:cubicBezTo>
                  <a:cubicBezTo>
                    <a:pt x="5789" y="10865"/>
                    <a:pt x="5789" y="10865"/>
                    <a:pt x="5789" y="10865"/>
                  </a:cubicBezTo>
                  <a:cubicBezTo>
                    <a:pt x="5789" y="10865"/>
                    <a:pt x="5825" y="10865"/>
                    <a:pt x="5825" y="10865"/>
                  </a:cubicBezTo>
                  <a:cubicBezTo>
                    <a:pt x="8322" y="10865"/>
                    <a:pt x="10420" y="9822"/>
                    <a:pt x="12193" y="7693"/>
                  </a:cubicBezTo>
                  <a:cubicBezTo>
                    <a:pt x="13423" y="6215"/>
                    <a:pt x="14219" y="4520"/>
                    <a:pt x="14581" y="2651"/>
                  </a:cubicBezTo>
                  <a:close/>
                </a:path>
              </a:pathLst>
            </a:custGeom>
            <a:solidFill>
              <a:srgbClr val="A5C067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26" name="Shape 4030"/>
            <p:cNvSpPr/>
            <p:nvPr/>
          </p:nvSpPr>
          <p:spPr>
            <a:xfrm>
              <a:off x="4570412" y="1311637"/>
              <a:ext cx="1871664" cy="224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6" y="181"/>
                  </a:moveTo>
                  <a:cubicBezTo>
                    <a:pt x="6896" y="651"/>
                    <a:pt x="10410" y="2135"/>
                    <a:pt x="13402" y="4667"/>
                  </a:cubicBezTo>
                  <a:cubicBezTo>
                    <a:pt x="17089" y="7707"/>
                    <a:pt x="18911" y="11397"/>
                    <a:pt x="18954" y="15739"/>
                  </a:cubicBezTo>
                  <a:cubicBezTo>
                    <a:pt x="21600" y="15739"/>
                    <a:pt x="21600" y="15739"/>
                    <a:pt x="21600" y="15739"/>
                  </a:cubicBezTo>
                  <a:cubicBezTo>
                    <a:pt x="14790" y="21600"/>
                    <a:pt x="14790" y="21600"/>
                    <a:pt x="14790" y="21600"/>
                  </a:cubicBezTo>
                  <a:cubicBezTo>
                    <a:pt x="7981" y="15739"/>
                    <a:pt x="7981" y="15739"/>
                    <a:pt x="7981" y="15739"/>
                  </a:cubicBezTo>
                  <a:cubicBezTo>
                    <a:pt x="10843" y="15739"/>
                    <a:pt x="10843" y="15739"/>
                    <a:pt x="10843" y="15739"/>
                  </a:cubicBezTo>
                  <a:cubicBezTo>
                    <a:pt x="10800" y="13278"/>
                    <a:pt x="9759" y="11180"/>
                    <a:pt x="7677" y="9443"/>
                  </a:cubicBezTo>
                  <a:cubicBezTo>
                    <a:pt x="6202" y="8213"/>
                    <a:pt x="4511" y="7417"/>
                    <a:pt x="2602" y="7019"/>
                  </a:cubicBezTo>
                  <a:cubicBezTo>
                    <a:pt x="1778" y="6874"/>
                    <a:pt x="911" y="6802"/>
                    <a:pt x="43" y="6802"/>
                  </a:cubicBezTo>
                  <a:cubicBezTo>
                    <a:pt x="43" y="6802"/>
                    <a:pt x="0" y="6802"/>
                    <a:pt x="0" y="68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3" y="0"/>
                    <a:pt x="43" y="0"/>
                  </a:cubicBezTo>
                  <a:cubicBezTo>
                    <a:pt x="1041" y="0"/>
                    <a:pt x="1995" y="72"/>
                    <a:pt x="2906" y="181"/>
                  </a:cubicBezTo>
                  <a:close/>
                </a:path>
              </a:pathLst>
            </a:custGeom>
            <a:solidFill>
              <a:srgbClr val="03AE97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27" name="Shape 4031"/>
            <p:cNvSpPr/>
            <p:nvPr/>
          </p:nvSpPr>
          <p:spPr>
            <a:xfrm>
              <a:off x="2933702" y="1083037"/>
              <a:ext cx="2238375" cy="186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85" y="14719"/>
                  </a:moveTo>
                  <a:cubicBezTo>
                    <a:pt x="3485" y="14719"/>
                    <a:pt x="3449" y="14719"/>
                    <a:pt x="3449" y="14719"/>
                  </a:cubicBezTo>
                  <a:cubicBezTo>
                    <a:pt x="3485" y="14719"/>
                    <a:pt x="3485" y="14719"/>
                    <a:pt x="3485" y="14719"/>
                  </a:cubicBezTo>
                  <a:close/>
                  <a:moveTo>
                    <a:pt x="15792" y="0"/>
                  </a:moveTo>
                  <a:cubicBezTo>
                    <a:pt x="21600" y="6837"/>
                    <a:pt x="21600" y="6837"/>
                    <a:pt x="21600" y="6837"/>
                  </a:cubicBezTo>
                  <a:cubicBezTo>
                    <a:pt x="15792" y="13674"/>
                    <a:pt x="15792" y="13674"/>
                    <a:pt x="15792" y="13674"/>
                  </a:cubicBezTo>
                  <a:cubicBezTo>
                    <a:pt x="15792" y="10844"/>
                    <a:pt x="15792" y="10844"/>
                    <a:pt x="15792" y="10844"/>
                  </a:cubicBezTo>
                  <a:cubicBezTo>
                    <a:pt x="13323" y="10844"/>
                    <a:pt x="11217" y="11889"/>
                    <a:pt x="9439" y="14023"/>
                  </a:cubicBezTo>
                  <a:cubicBezTo>
                    <a:pt x="8241" y="15503"/>
                    <a:pt x="7406" y="17158"/>
                    <a:pt x="7043" y="19031"/>
                  </a:cubicBezTo>
                  <a:cubicBezTo>
                    <a:pt x="6897" y="19858"/>
                    <a:pt x="6789" y="20685"/>
                    <a:pt x="678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598"/>
                    <a:pt x="73" y="19640"/>
                    <a:pt x="182" y="18682"/>
                  </a:cubicBezTo>
                  <a:cubicBezTo>
                    <a:pt x="653" y="14719"/>
                    <a:pt x="2142" y="11235"/>
                    <a:pt x="4647" y="8274"/>
                  </a:cubicBezTo>
                  <a:cubicBezTo>
                    <a:pt x="7732" y="4529"/>
                    <a:pt x="11435" y="2700"/>
                    <a:pt x="15792" y="2656"/>
                  </a:cubicBezTo>
                  <a:lnTo>
                    <a:pt x="15792" y="0"/>
                  </a:lnTo>
                  <a:close/>
                </a:path>
              </a:pathLst>
            </a:custGeom>
            <a:solidFill>
              <a:srgbClr val="3194C6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28" name="Shape 4032"/>
            <p:cNvSpPr/>
            <p:nvPr/>
          </p:nvSpPr>
          <p:spPr>
            <a:xfrm>
              <a:off x="4446307" y="1575529"/>
              <a:ext cx="290944" cy="2979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/>
                  <a:ea typeface="微软雅黑"/>
                </a:rPr>
                <a:t>02</a:t>
              </a:r>
            </a:p>
          </p:txBody>
        </p:sp>
        <p:sp>
          <p:nvSpPr>
            <p:cNvPr id="29" name="Shape 4033"/>
            <p:cNvSpPr/>
            <p:nvPr/>
          </p:nvSpPr>
          <p:spPr>
            <a:xfrm>
              <a:off x="5704413" y="3064567"/>
              <a:ext cx="290944" cy="2979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/>
                  <a:ea typeface="微软雅黑"/>
                </a:rPr>
                <a:t>03</a:t>
              </a:r>
            </a:p>
          </p:txBody>
        </p:sp>
        <p:sp>
          <p:nvSpPr>
            <p:cNvPr id="30" name="Shape 4034"/>
            <p:cNvSpPr/>
            <p:nvPr/>
          </p:nvSpPr>
          <p:spPr>
            <a:xfrm>
              <a:off x="4384661" y="4131005"/>
              <a:ext cx="290944" cy="2979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/>
                  <a:ea typeface="微软雅黑"/>
                </a:rPr>
                <a:t>04</a:t>
              </a:r>
            </a:p>
          </p:txBody>
        </p:sp>
        <p:sp>
          <p:nvSpPr>
            <p:cNvPr id="31" name="Shape 4035"/>
            <p:cNvSpPr/>
            <p:nvPr/>
          </p:nvSpPr>
          <p:spPr>
            <a:xfrm>
              <a:off x="4595781" y="2752320"/>
              <a:ext cx="77" cy="2979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 b="1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 b="0">
                  <a:solidFill>
                    <a:srgbClr val="000000"/>
                  </a:solidFill>
                  <a:uFillTx/>
                </a:defRPr>
              </a:pPr>
              <a:endParaRPr sz="1600" kern="0" dirty="0">
                <a:latin typeface="微软雅黑"/>
                <a:ea typeface="微软雅黑"/>
              </a:endParaRPr>
            </a:p>
          </p:txBody>
        </p:sp>
        <p:sp>
          <p:nvSpPr>
            <p:cNvPr id="44" name="Shape 4048"/>
            <p:cNvSpPr/>
            <p:nvPr/>
          </p:nvSpPr>
          <p:spPr>
            <a:xfrm>
              <a:off x="2705101" y="2354622"/>
              <a:ext cx="1176338" cy="720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2" y="21600"/>
                  </a:moveTo>
                  <a:cubicBezTo>
                    <a:pt x="4279" y="21600"/>
                    <a:pt x="4279" y="21600"/>
                    <a:pt x="4279" y="21600"/>
                  </a:cubicBezTo>
                  <a:cubicBezTo>
                    <a:pt x="4210" y="20475"/>
                    <a:pt x="4210" y="19237"/>
                    <a:pt x="4210" y="18000"/>
                  </a:cubicBezTo>
                  <a:cubicBezTo>
                    <a:pt x="4210" y="17887"/>
                    <a:pt x="4210" y="17775"/>
                    <a:pt x="4210" y="17775"/>
                  </a:cubicBezTo>
                  <a:cubicBezTo>
                    <a:pt x="0" y="17775"/>
                    <a:pt x="0" y="17775"/>
                    <a:pt x="0" y="17775"/>
                  </a:cubicBezTo>
                  <a:cubicBezTo>
                    <a:pt x="10835" y="0"/>
                    <a:pt x="10835" y="0"/>
                    <a:pt x="10835" y="0"/>
                  </a:cubicBezTo>
                  <a:cubicBezTo>
                    <a:pt x="21600" y="17775"/>
                    <a:pt x="21600" y="17775"/>
                    <a:pt x="21600" y="17775"/>
                  </a:cubicBezTo>
                  <a:cubicBezTo>
                    <a:pt x="17114" y="17775"/>
                    <a:pt x="17114" y="17775"/>
                    <a:pt x="17114" y="17775"/>
                  </a:cubicBezTo>
                  <a:cubicBezTo>
                    <a:pt x="17114" y="17775"/>
                    <a:pt x="17114" y="17887"/>
                    <a:pt x="17114" y="18000"/>
                  </a:cubicBezTo>
                  <a:cubicBezTo>
                    <a:pt x="17114" y="19237"/>
                    <a:pt x="17183" y="20475"/>
                    <a:pt x="17252" y="21600"/>
                  </a:cubicBezTo>
                  <a:close/>
                </a:path>
              </a:pathLst>
            </a:custGeom>
            <a:solidFill>
              <a:srgbClr val="F7AC1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45" name="Shape 4049"/>
            <p:cNvSpPr/>
            <p:nvPr/>
          </p:nvSpPr>
          <p:spPr>
            <a:xfrm>
              <a:off x="3163759" y="2679001"/>
              <a:ext cx="290944" cy="2979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/>
                  <a:ea typeface="微软雅黑"/>
                </a:rPr>
                <a:t>01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139952" y="271576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C000"/>
                </a:solidFill>
              </a:rPr>
              <a:t>用户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208" y="148561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C000"/>
                </a:solidFill>
              </a:rPr>
              <a:t>歌曲播放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7793" y="1495422"/>
            <a:ext cx="14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C000"/>
                </a:solidFill>
              </a:rPr>
              <a:t>创建歌单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1793" y="3651005"/>
            <a:ext cx="142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搜索歌曲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7793" y="3835671"/>
            <a:ext cx="147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C000"/>
                </a:solidFill>
              </a:rPr>
              <a:t>添</a:t>
            </a:r>
            <a:r>
              <a:rPr lang="zh-CN" altLang="en-US" b="1" dirty="0" smtClean="0">
                <a:solidFill>
                  <a:srgbClr val="FFC000"/>
                </a:solidFill>
              </a:rPr>
              <a:t>加歌曲至歌单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32" grpId="0" animBg="1" advAuto="0"/>
      <p:bldP spid="35" grpId="0" animBg="1" advAuto="0"/>
      <p:bldP spid="3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项目展示 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03598"/>
            <a:ext cx="5750166" cy="34358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95165" y="460797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用户注册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4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1" name="矩形 38"/>
          <p:cNvSpPr>
            <a:spLocks noChangeArrowheads="1"/>
          </p:cNvSpPr>
          <p:nvPr/>
        </p:nvSpPr>
        <p:spPr bwMode="auto">
          <a:xfrm>
            <a:off x="6" y="365125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项目展示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79" name="Shape 8824"/>
          <p:cNvSpPr/>
          <p:nvPr/>
        </p:nvSpPr>
        <p:spPr>
          <a:xfrm>
            <a:off x="7668344" y="2473028"/>
            <a:ext cx="1140125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457130">
              <a:defRPr>
                <a:uFillTx/>
              </a:defRPr>
            </a:pPr>
            <a:r>
              <a:rPr lang="zh-CN" altLang="en-US" sz="1400" kern="0" dirty="0" smtClean="0">
                <a:solidFill>
                  <a:srgbClr val="4E5663"/>
                </a:solidFill>
                <a:uFill>
                  <a:solidFill>
                    <a:srgbClr val="4E5663"/>
                  </a:solidFill>
                </a:uFill>
                <a:latin typeface="微软雅黑"/>
                <a:ea typeface="微软雅黑"/>
                <a:cs typeface="Roboto condensed"/>
                <a:sym typeface="Roboto condensed"/>
              </a:rPr>
              <a:t> </a:t>
            </a:r>
            <a:endParaRPr sz="1400" kern="0" dirty="0">
              <a:solidFill>
                <a:srgbClr val="4E5663"/>
              </a:solidFill>
              <a:uFill>
                <a:solidFill>
                  <a:srgbClr val="4E5663"/>
                </a:solidFill>
              </a:uFill>
              <a:latin typeface="微软雅黑"/>
              <a:ea typeface="微软雅黑"/>
              <a:cs typeface="Roboto condensed"/>
              <a:sym typeface="Roboto condensed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987574"/>
            <a:ext cx="4896544" cy="27543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79712" y="42279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模糊</a:t>
            </a:r>
            <a:r>
              <a:rPr lang="zh-CN" altLang="en-US" b="1" dirty="0" smtClean="0">
                <a:solidFill>
                  <a:srgbClr val="FFC000"/>
                </a:solidFill>
              </a:rPr>
              <a:t>搜索（</a:t>
            </a:r>
            <a:r>
              <a:rPr lang="zh-CN" altLang="en-US" b="1" dirty="0">
                <a:solidFill>
                  <a:srgbClr val="FFC000"/>
                </a:solidFill>
              </a:rPr>
              <a:t>支</a:t>
            </a:r>
            <a:r>
              <a:rPr lang="zh-CN" altLang="en-US" b="1" dirty="0" smtClean="0">
                <a:solidFill>
                  <a:srgbClr val="FFC000"/>
                </a:solidFill>
              </a:rPr>
              <a:t>持歌手，歌曲）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utoUpdateAnimBg="0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项</a:t>
            </a: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目展示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9582"/>
            <a:ext cx="5340085" cy="300379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33430" y="423462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歌曲播放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项</a:t>
            </a: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目展示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9582"/>
            <a:ext cx="6337021" cy="30758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07704" y="437195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歌单推荐，歌单创建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5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最后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6" y="1491630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C000"/>
                </a:solidFill>
              </a:rPr>
              <a:t>欢迎观看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3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" y="365125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小</a:t>
            </a: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组成员 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64" name="Shape 3262"/>
          <p:cNvSpPr/>
          <p:nvPr/>
        </p:nvSpPr>
        <p:spPr>
          <a:xfrm>
            <a:off x="4518102" y="3592370"/>
            <a:ext cx="1" cy="97135"/>
          </a:xfrm>
          <a:prstGeom prst="line">
            <a:avLst/>
          </a:prstGeom>
          <a:noFill/>
          <a:ln w="6350" cap="flat">
            <a:solidFill>
              <a:srgbClr val="BFBFBF"/>
            </a:solidFill>
            <a:prstDash val="solid"/>
            <a:round/>
            <a:tailEnd type="oval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13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 kern="0">
              <a:solidFill>
                <a:sysClr val="windowText" lastClr="000000"/>
              </a:solidFill>
              <a:latin typeface="微软雅黑"/>
              <a:ea typeface="微软雅黑"/>
              <a:cs typeface="+mj-cs"/>
              <a:sym typeface="Helvetica"/>
            </a:endParaRPr>
          </a:p>
        </p:txBody>
      </p:sp>
      <p:sp>
        <p:nvSpPr>
          <p:cNvPr id="68" name="Shape 3266"/>
          <p:cNvSpPr/>
          <p:nvPr/>
        </p:nvSpPr>
        <p:spPr>
          <a:xfrm flipH="1" flipV="1">
            <a:off x="2610853" y="2113567"/>
            <a:ext cx="1065803" cy="413738"/>
          </a:xfrm>
          <a:prstGeom prst="line">
            <a:avLst/>
          </a:prstGeom>
          <a:noFill/>
          <a:ln w="6350" cap="flat">
            <a:solidFill>
              <a:srgbClr val="BFBFBF"/>
            </a:solidFill>
            <a:prstDash val="solid"/>
            <a:round/>
            <a:tailEnd type="oval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13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 kern="0">
              <a:solidFill>
                <a:sysClr val="windowText" lastClr="000000"/>
              </a:solidFill>
              <a:latin typeface="微软雅黑"/>
              <a:ea typeface="微软雅黑"/>
              <a:cs typeface="+mj-cs"/>
              <a:sym typeface="Helvetica"/>
            </a:endParaRPr>
          </a:p>
        </p:txBody>
      </p:sp>
      <p:sp>
        <p:nvSpPr>
          <p:cNvPr id="74" name="Shape 3272"/>
          <p:cNvSpPr/>
          <p:nvPr/>
        </p:nvSpPr>
        <p:spPr>
          <a:xfrm flipV="1">
            <a:off x="4518102" y="1885046"/>
            <a:ext cx="1" cy="97135"/>
          </a:xfrm>
          <a:prstGeom prst="line">
            <a:avLst/>
          </a:prstGeom>
          <a:noFill/>
          <a:ln w="6350" cap="flat">
            <a:solidFill>
              <a:srgbClr val="BFBFBF"/>
            </a:solidFill>
            <a:prstDash val="solid"/>
            <a:round/>
            <a:tailEnd type="oval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13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 kern="0">
              <a:solidFill>
                <a:sysClr val="windowText" lastClr="000000"/>
              </a:solidFill>
              <a:latin typeface="微软雅黑"/>
              <a:ea typeface="微软雅黑"/>
              <a:cs typeface="+mj-cs"/>
              <a:sym typeface="Helvetica"/>
            </a:endParaRPr>
          </a:p>
        </p:txBody>
      </p:sp>
      <p:sp>
        <p:nvSpPr>
          <p:cNvPr id="80" name="Shape 3278"/>
          <p:cNvSpPr/>
          <p:nvPr/>
        </p:nvSpPr>
        <p:spPr>
          <a:xfrm flipH="1">
            <a:off x="2610859" y="3069301"/>
            <a:ext cx="1065803" cy="413737"/>
          </a:xfrm>
          <a:prstGeom prst="line">
            <a:avLst/>
          </a:prstGeom>
          <a:noFill/>
          <a:ln w="6350" cap="flat">
            <a:solidFill>
              <a:srgbClr val="BFBFBF"/>
            </a:solidFill>
            <a:prstDash val="solid"/>
            <a:round/>
            <a:tailEnd type="oval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13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 kern="0">
              <a:solidFill>
                <a:sysClr val="windowText" lastClr="000000"/>
              </a:solidFill>
              <a:latin typeface="微软雅黑"/>
              <a:ea typeface="微软雅黑"/>
              <a:cs typeface="+mj-cs"/>
              <a:sym typeface="Helvetica"/>
            </a:endParaRPr>
          </a:p>
        </p:txBody>
      </p:sp>
      <p:sp>
        <p:nvSpPr>
          <p:cNvPr id="99" name="Shape 3297"/>
          <p:cNvSpPr/>
          <p:nvPr/>
        </p:nvSpPr>
        <p:spPr>
          <a:xfrm flipV="1">
            <a:off x="5376346" y="2113565"/>
            <a:ext cx="1065803" cy="413739"/>
          </a:xfrm>
          <a:prstGeom prst="line">
            <a:avLst/>
          </a:prstGeom>
          <a:noFill/>
          <a:ln w="6350" cap="flat">
            <a:solidFill>
              <a:srgbClr val="BFBFBF"/>
            </a:solidFill>
            <a:prstDash val="solid"/>
            <a:round/>
            <a:tailEnd type="oval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13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 kern="0">
              <a:solidFill>
                <a:sysClr val="windowText" lastClr="000000"/>
              </a:solidFill>
              <a:latin typeface="微软雅黑"/>
              <a:ea typeface="微软雅黑"/>
              <a:cs typeface="+mj-cs"/>
              <a:sym typeface="Helvetica"/>
            </a:endParaRPr>
          </a:p>
        </p:txBody>
      </p:sp>
      <p:sp>
        <p:nvSpPr>
          <p:cNvPr id="129" name="Shape 3327"/>
          <p:cNvSpPr/>
          <p:nvPr/>
        </p:nvSpPr>
        <p:spPr>
          <a:xfrm>
            <a:off x="5376346" y="3069301"/>
            <a:ext cx="1065803" cy="413737"/>
          </a:xfrm>
          <a:prstGeom prst="line">
            <a:avLst/>
          </a:prstGeom>
          <a:noFill/>
          <a:ln w="6350" cap="flat">
            <a:solidFill>
              <a:srgbClr val="BFBFBF"/>
            </a:solidFill>
            <a:prstDash val="solid"/>
            <a:round/>
            <a:tailEnd type="oval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45713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200" kern="0">
              <a:solidFill>
                <a:sysClr val="windowText" lastClr="000000"/>
              </a:solidFill>
              <a:latin typeface="微软雅黑"/>
              <a:ea typeface="微软雅黑"/>
              <a:cs typeface="+mj-cs"/>
              <a:sym typeface="Helvetic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39650" y="2112389"/>
            <a:ext cx="1371607" cy="1371607"/>
            <a:chOff x="3839646" y="2112387"/>
            <a:chExt cx="1371607" cy="1371607"/>
          </a:xfrm>
        </p:grpSpPr>
        <p:sp>
          <p:nvSpPr>
            <p:cNvPr id="102" name="Shape 3300"/>
            <p:cNvSpPr/>
            <p:nvPr/>
          </p:nvSpPr>
          <p:spPr>
            <a:xfrm>
              <a:off x="3839646" y="2112387"/>
              <a:ext cx="1371607" cy="137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/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131" name="Oval 162"/>
            <p:cNvSpPr>
              <a:spLocks noChangeArrowheads="1"/>
            </p:cNvSpPr>
            <p:nvPr/>
          </p:nvSpPr>
          <p:spPr bwMode="auto">
            <a:xfrm>
              <a:off x="4295881" y="2608637"/>
              <a:ext cx="452438" cy="446088"/>
            </a:xfrm>
            <a:prstGeom prst="ellipse">
              <a:avLst/>
            </a:prstGeom>
            <a:noFill/>
            <a:ln w="23813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Line 163"/>
            <p:cNvSpPr>
              <a:spLocks noChangeShapeType="1"/>
            </p:cNvSpPr>
            <p:nvPr/>
          </p:nvSpPr>
          <p:spPr bwMode="auto">
            <a:xfrm flipH="1">
              <a:off x="4370493" y="3022975"/>
              <a:ext cx="25400" cy="71438"/>
            </a:xfrm>
            <a:prstGeom prst="line">
              <a:avLst/>
            </a:prstGeom>
            <a:noFill/>
            <a:ln w="23813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Line 164"/>
            <p:cNvSpPr>
              <a:spLocks noChangeShapeType="1"/>
            </p:cNvSpPr>
            <p:nvPr/>
          </p:nvSpPr>
          <p:spPr bwMode="auto">
            <a:xfrm>
              <a:off x="4648306" y="3022975"/>
              <a:ext cx="25400" cy="71438"/>
            </a:xfrm>
            <a:prstGeom prst="line">
              <a:avLst/>
            </a:prstGeom>
            <a:noFill/>
            <a:ln w="23813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65"/>
            <p:cNvSpPr>
              <a:spLocks/>
            </p:cNvSpPr>
            <p:nvPr/>
          </p:nvSpPr>
          <p:spPr bwMode="auto">
            <a:xfrm>
              <a:off x="4238731" y="2534025"/>
              <a:ext cx="161925" cy="153988"/>
            </a:xfrm>
            <a:custGeom>
              <a:avLst/>
              <a:gdLst>
                <a:gd name="T0" fmla="*/ 13 w 57"/>
                <a:gd name="T1" fmla="*/ 11 h 54"/>
                <a:gd name="T2" fmla="*/ 11 w 57"/>
                <a:gd name="T3" fmla="*/ 54 h 54"/>
                <a:gd name="T4" fmla="*/ 57 w 57"/>
                <a:gd name="T5" fmla="*/ 14 h 54"/>
                <a:gd name="T6" fmla="*/ 13 w 57"/>
                <a:gd name="T7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4">
                  <a:moveTo>
                    <a:pt x="13" y="11"/>
                  </a:moveTo>
                  <a:cubicBezTo>
                    <a:pt x="1" y="23"/>
                    <a:pt x="0" y="42"/>
                    <a:pt x="11" y="5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45" y="1"/>
                    <a:pt x="26" y="0"/>
                    <a:pt x="13" y="11"/>
                  </a:cubicBezTo>
                  <a:close/>
                </a:path>
              </a:pathLst>
            </a:custGeom>
            <a:noFill/>
            <a:ln w="23813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66"/>
            <p:cNvSpPr>
              <a:spLocks/>
            </p:cNvSpPr>
            <p:nvPr/>
          </p:nvSpPr>
          <p:spPr bwMode="auto">
            <a:xfrm>
              <a:off x="4641956" y="2534025"/>
              <a:ext cx="166688" cy="153988"/>
            </a:xfrm>
            <a:custGeom>
              <a:avLst/>
              <a:gdLst>
                <a:gd name="T0" fmla="*/ 44 w 58"/>
                <a:gd name="T1" fmla="*/ 11 h 54"/>
                <a:gd name="T2" fmla="*/ 46 w 58"/>
                <a:gd name="T3" fmla="*/ 54 h 54"/>
                <a:gd name="T4" fmla="*/ 0 w 58"/>
                <a:gd name="T5" fmla="*/ 14 h 54"/>
                <a:gd name="T6" fmla="*/ 44 w 58"/>
                <a:gd name="T7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4">
                  <a:moveTo>
                    <a:pt x="44" y="11"/>
                  </a:moveTo>
                  <a:cubicBezTo>
                    <a:pt x="56" y="23"/>
                    <a:pt x="58" y="42"/>
                    <a:pt x="46" y="5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2" y="1"/>
                    <a:pt x="31" y="0"/>
                    <a:pt x="44" y="11"/>
                  </a:cubicBezTo>
                  <a:close/>
                </a:path>
              </a:pathLst>
            </a:custGeom>
            <a:noFill/>
            <a:ln w="23813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67"/>
            <p:cNvSpPr>
              <a:spLocks/>
            </p:cNvSpPr>
            <p:nvPr/>
          </p:nvSpPr>
          <p:spPr bwMode="auto">
            <a:xfrm>
              <a:off x="4521306" y="2662612"/>
              <a:ext cx="127000" cy="168275"/>
            </a:xfrm>
            <a:custGeom>
              <a:avLst/>
              <a:gdLst>
                <a:gd name="T0" fmla="*/ 0 w 80"/>
                <a:gd name="T1" fmla="*/ 0 h 106"/>
                <a:gd name="T2" fmla="*/ 0 w 80"/>
                <a:gd name="T3" fmla="*/ 106 h 106"/>
                <a:gd name="T4" fmla="*/ 80 w 80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06">
                  <a:moveTo>
                    <a:pt x="0" y="0"/>
                  </a:moveTo>
                  <a:lnTo>
                    <a:pt x="0" y="106"/>
                  </a:lnTo>
                  <a:lnTo>
                    <a:pt x="80" y="106"/>
                  </a:lnTo>
                </a:path>
              </a:pathLst>
            </a:custGeom>
            <a:noFill/>
            <a:ln w="23813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69281" y="987078"/>
            <a:ext cx="703852" cy="703852"/>
            <a:chOff x="4169281" y="987078"/>
            <a:chExt cx="703852" cy="703852"/>
          </a:xfrm>
        </p:grpSpPr>
        <p:sp>
          <p:nvSpPr>
            <p:cNvPr id="73" name="Shape 3271"/>
            <p:cNvSpPr/>
            <p:nvPr/>
          </p:nvSpPr>
          <p:spPr>
            <a:xfrm rot="13500000" flipH="1">
              <a:off x="4169281" y="987078"/>
              <a:ext cx="703852" cy="70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/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422855" y="1234343"/>
              <a:ext cx="208096" cy="209321"/>
              <a:chOff x="294484" y="5045075"/>
              <a:chExt cx="539750" cy="542925"/>
            </a:xfrm>
          </p:grpSpPr>
          <p:sp>
            <p:nvSpPr>
              <p:cNvPr id="142" name="Oval 10"/>
              <p:cNvSpPr>
                <a:spLocks noChangeArrowheads="1"/>
              </p:cNvSpPr>
              <p:nvPr/>
            </p:nvSpPr>
            <p:spPr bwMode="auto">
              <a:xfrm>
                <a:off x="480221" y="5045075"/>
                <a:ext cx="166688" cy="163513"/>
              </a:xfrm>
              <a:prstGeom prst="ellips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43" name="Freeform 11"/>
              <p:cNvSpPr>
                <a:spLocks/>
              </p:cNvSpPr>
              <p:nvPr/>
            </p:nvSpPr>
            <p:spPr bwMode="auto">
              <a:xfrm>
                <a:off x="362746" y="5249863"/>
                <a:ext cx="401638" cy="196850"/>
              </a:xfrm>
              <a:custGeom>
                <a:avLst/>
                <a:gdLst>
                  <a:gd name="T0" fmla="*/ 72 w 143"/>
                  <a:gd name="T1" fmla="*/ 0 h 70"/>
                  <a:gd name="T2" fmla="*/ 0 w 143"/>
                  <a:gd name="T3" fmla="*/ 70 h 70"/>
                  <a:gd name="T4" fmla="*/ 143 w 143"/>
                  <a:gd name="T5" fmla="*/ 70 h 70"/>
                  <a:gd name="T6" fmla="*/ 72 w 143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70">
                    <a:moveTo>
                      <a:pt x="72" y="0"/>
                    </a:moveTo>
                    <a:cubicBezTo>
                      <a:pt x="32" y="0"/>
                      <a:pt x="0" y="31"/>
                      <a:pt x="0" y="70"/>
                    </a:cubicBezTo>
                    <a:cubicBezTo>
                      <a:pt x="143" y="70"/>
                      <a:pt x="143" y="70"/>
                      <a:pt x="143" y="70"/>
                    </a:cubicBezTo>
                    <a:cubicBezTo>
                      <a:pt x="143" y="31"/>
                      <a:pt x="111" y="0"/>
                      <a:pt x="72" y="0"/>
                    </a:cubicBezTo>
                    <a:close/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44" name="Freeform 12"/>
              <p:cNvSpPr>
                <a:spLocks/>
              </p:cNvSpPr>
              <p:nvPr/>
            </p:nvSpPr>
            <p:spPr bwMode="auto">
              <a:xfrm>
                <a:off x="294484" y="5435600"/>
                <a:ext cx="539750" cy="152400"/>
              </a:xfrm>
              <a:custGeom>
                <a:avLst/>
                <a:gdLst>
                  <a:gd name="T0" fmla="*/ 184 w 192"/>
                  <a:gd name="T1" fmla="*/ 0 h 54"/>
                  <a:gd name="T2" fmla="*/ 192 w 192"/>
                  <a:gd name="T3" fmla="*/ 15 h 54"/>
                  <a:gd name="T4" fmla="*/ 96 w 192"/>
                  <a:gd name="T5" fmla="*/ 54 h 54"/>
                  <a:gd name="T6" fmla="*/ 0 w 192"/>
                  <a:gd name="T7" fmla="*/ 15 h 54"/>
                  <a:gd name="T8" fmla="*/ 5 w 192"/>
                  <a:gd name="T9" fmla="*/ 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54">
                    <a:moveTo>
                      <a:pt x="184" y="0"/>
                    </a:moveTo>
                    <a:cubicBezTo>
                      <a:pt x="189" y="5"/>
                      <a:pt x="192" y="10"/>
                      <a:pt x="192" y="15"/>
                    </a:cubicBezTo>
                    <a:cubicBezTo>
                      <a:pt x="192" y="37"/>
                      <a:pt x="149" y="54"/>
                      <a:pt x="96" y="54"/>
                    </a:cubicBezTo>
                    <a:cubicBezTo>
                      <a:pt x="43" y="54"/>
                      <a:pt x="0" y="37"/>
                      <a:pt x="0" y="15"/>
                    </a:cubicBezTo>
                    <a:cubicBezTo>
                      <a:pt x="0" y="11"/>
                      <a:pt x="1" y="7"/>
                      <a:pt x="5" y="3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764477" y="3410385"/>
            <a:ext cx="703852" cy="703852"/>
            <a:chOff x="1764477" y="3410385"/>
            <a:chExt cx="703852" cy="703852"/>
          </a:xfrm>
        </p:grpSpPr>
        <p:sp>
          <p:nvSpPr>
            <p:cNvPr id="79" name="Shape 3277"/>
            <p:cNvSpPr/>
            <p:nvPr/>
          </p:nvSpPr>
          <p:spPr>
            <a:xfrm rot="900000">
              <a:off x="1764477" y="3410385"/>
              <a:ext cx="703852" cy="70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/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35000" y="3681890"/>
              <a:ext cx="162805" cy="211157"/>
              <a:chOff x="2682084" y="5037138"/>
              <a:chExt cx="422275" cy="547687"/>
            </a:xfrm>
          </p:grpSpPr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2747171" y="5245100"/>
                <a:ext cx="44450" cy="225425"/>
              </a:xfrm>
              <a:custGeom>
                <a:avLst/>
                <a:gdLst>
                  <a:gd name="T0" fmla="*/ 16 w 16"/>
                  <a:gd name="T1" fmla="*/ 80 h 80"/>
                  <a:gd name="T2" fmla="*/ 0 w 16"/>
                  <a:gd name="T3" fmla="*/ 35 h 80"/>
                  <a:gd name="T4" fmla="*/ 9 w 16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80">
                    <a:moveTo>
                      <a:pt x="16" y="80"/>
                    </a:moveTo>
                    <a:cubicBezTo>
                      <a:pt x="6" y="69"/>
                      <a:pt x="0" y="53"/>
                      <a:pt x="0" y="35"/>
                    </a:cubicBezTo>
                    <a:cubicBezTo>
                      <a:pt x="0" y="22"/>
                      <a:pt x="3" y="10"/>
                      <a:pt x="9" y="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53" name="Freeform 21"/>
              <p:cNvSpPr>
                <a:spLocks/>
              </p:cNvSpPr>
              <p:nvPr/>
            </p:nvSpPr>
            <p:spPr bwMode="auto">
              <a:xfrm>
                <a:off x="2997996" y="5245100"/>
                <a:ext cx="44450" cy="225425"/>
              </a:xfrm>
              <a:custGeom>
                <a:avLst/>
                <a:gdLst>
                  <a:gd name="T0" fmla="*/ 6 w 16"/>
                  <a:gd name="T1" fmla="*/ 0 h 80"/>
                  <a:gd name="T2" fmla="*/ 16 w 16"/>
                  <a:gd name="T3" fmla="*/ 35 h 80"/>
                  <a:gd name="T4" fmla="*/ 0 w 16"/>
                  <a:gd name="T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80">
                    <a:moveTo>
                      <a:pt x="6" y="0"/>
                    </a:moveTo>
                    <a:cubicBezTo>
                      <a:pt x="12" y="10"/>
                      <a:pt x="16" y="22"/>
                      <a:pt x="16" y="35"/>
                    </a:cubicBezTo>
                    <a:cubicBezTo>
                      <a:pt x="16" y="53"/>
                      <a:pt x="10" y="68"/>
                      <a:pt x="0" y="8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54" name="Freeform 22"/>
              <p:cNvSpPr>
                <a:spLocks/>
              </p:cNvSpPr>
              <p:nvPr/>
            </p:nvSpPr>
            <p:spPr bwMode="auto">
              <a:xfrm>
                <a:off x="2764634" y="5037138"/>
                <a:ext cx="260350" cy="215900"/>
              </a:xfrm>
              <a:custGeom>
                <a:avLst/>
                <a:gdLst>
                  <a:gd name="T0" fmla="*/ 59 w 93"/>
                  <a:gd name="T1" fmla="*/ 12 h 77"/>
                  <a:gd name="T2" fmla="*/ 34 w 93"/>
                  <a:gd name="T3" fmla="*/ 12 h 77"/>
                  <a:gd name="T4" fmla="*/ 7 w 93"/>
                  <a:gd name="T5" fmla="*/ 56 h 77"/>
                  <a:gd name="T6" fmla="*/ 18 w 93"/>
                  <a:gd name="T7" fmla="*/ 77 h 77"/>
                  <a:gd name="T8" fmla="*/ 74 w 93"/>
                  <a:gd name="T9" fmla="*/ 77 h 77"/>
                  <a:gd name="T10" fmla="*/ 86 w 93"/>
                  <a:gd name="T11" fmla="*/ 56 h 77"/>
                  <a:gd name="T12" fmla="*/ 59 w 93"/>
                  <a:gd name="T13" fmla="*/ 1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7">
                    <a:moveTo>
                      <a:pt x="59" y="12"/>
                    </a:moveTo>
                    <a:cubicBezTo>
                      <a:pt x="52" y="0"/>
                      <a:pt x="41" y="0"/>
                      <a:pt x="34" y="12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0" y="67"/>
                      <a:pt x="5" y="77"/>
                      <a:pt x="18" y="77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87" y="77"/>
                      <a:pt x="93" y="67"/>
                      <a:pt x="86" y="56"/>
                    </a:cubicBezTo>
                    <a:lnTo>
                      <a:pt x="59" y="12"/>
                    </a:lnTo>
                    <a:close/>
                  </a:path>
                </a:pathLst>
              </a:custGeom>
              <a:noFill/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55" name="Freeform 23"/>
              <p:cNvSpPr>
                <a:spLocks/>
              </p:cNvSpPr>
              <p:nvPr/>
            </p:nvSpPr>
            <p:spPr bwMode="auto">
              <a:xfrm>
                <a:off x="2682084" y="5230813"/>
                <a:ext cx="73025" cy="168275"/>
              </a:xfrm>
              <a:custGeom>
                <a:avLst/>
                <a:gdLst>
                  <a:gd name="T0" fmla="*/ 26 w 26"/>
                  <a:gd name="T1" fmla="*/ 15 h 60"/>
                  <a:gd name="T2" fmla="*/ 1 w 26"/>
                  <a:gd name="T3" fmla="*/ 21 h 60"/>
                  <a:gd name="T4" fmla="*/ 23 w 26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60">
                    <a:moveTo>
                      <a:pt x="26" y="15"/>
                    </a:moveTo>
                    <a:cubicBezTo>
                      <a:pt x="26" y="15"/>
                      <a:pt x="0" y="0"/>
                      <a:pt x="1" y="21"/>
                    </a:cubicBezTo>
                    <a:cubicBezTo>
                      <a:pt x="2" y="42"/>
                      <a:pt x="12" y="55"/>
                      <a:pt x="23" y="6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56" name="Freeform 24"/>
              <p:cNvSpPr>
                <a:spLocks/>
              </p:cNvSpPr>
              <p:nvPr/>
            </p:nvSpPr>
            <p:spPr bwMode="auto">
              <a:xfrm>
                <a:off x="3031334" y="5230813"/>
                <a:ext cx="73025" cy="168275"/>
              </a:xfrm>
              <a:custGeom>
                <a:avLst/>
                <a:gdLst>
                  <a:gd name="T0" fmla="*/ 0 w 26"/>
                  <a:gd name="T1" fmla="*/ 15 h 60"/>
                  <a:gd name="T2" fmla="*/ 25 w 26"/>
                  <a:gd name="T3" fmla="*/ 21 h 60"/>
                  <a:gd name="T4" fmla="*/ 4 w 26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60">
                    <a:moveTo>
                      <a:pt x="0" y="15"/>
                    </a:moveTo>
                    <a:cubicBezTo>
                      <a:pt x="0" y="15"/>
                      <a:pt x="26" y="0"/>
                      <a:pt x="25" y="21"/>
                    </a:cubicBezTo>
                    <a:cubicBezTo>
                      <a:pt x="24" y="42"/>
                      <a:pt x="15" y="55"/>
                      <a:pt x="4" y="6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57" name="Oval 25"/>
              <p:cNvSpPr>
                <a:spLocks noChangeArrowheads="1"/>
              </p:cNvSpPr>
              <p:nvPr/>
            </p:nvSpPr>
            <p:spPr bwMode="auto">
              <a:xfrm>
                <a:off x="2826546" y="5307013"/>
                <a:ext cx="26988" cy="26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58" name="Oval 26"/>
              <p:cNvSpPr>
                <a:spLocks noChangeArrowheads="1"/>
              </p:cNvSpPr>
              <p:nvPr/>
            </p:nvSpPr>
            <p:spPr bwMode="auto">
              <a:xfrm>
                <a:off x="2932909" y="5307013"/>
                <a:ext cx="28575" cy="2698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59" name="Freeform 27"/>
              <p:cNvSpPr>
                <a:spLocks/>
              </p:cNvSpPr>
              <p:nvPr/>
            </p:nvSpPr>
            <p:spPr bwMode="auto">
              <a:xfrm>
                <a:off x="2856709" y="5424488"/>
                <a:ext cx="76200" cy="28575"/>
              </a:xfrm>
              <a:custGeom>
                <a:avLst/>
                <a:gdLst>
                  <a:gd name="T0" fmla="*/ 0 w 27"/>
                  <a:gd name="T1" fmla="*/ 0 h 10"/>
                  <a:gd name="T2" fmla="*/ 27 w 27"/>
                  <a:gd name="T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0">
                    <a:moveTo>
                      <a:pt x="0" y="0"/>
                    </a:moveTo>
                    <a:cubicBezTo>
                      <a:pt x="0" y="0"/>
                      <a:pt x="11" y="10"/>
                      <a:pt x="27" y="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60" name="Freeform 28"/>
              <p:cNvSpPr>
                <a:spLocks/>
              </p:cNvSpPr>
              <p:nvPr/>
            </p:nvSpPr>
            <p:spPr bwMode="auto">
              <a:xfrm>
                <a:off x="2791621" y="5362575"/>
                <a:ext cx="203200" cy="222250"/>
              </a:xfrm>
              <a:custGeom>
                <a:avLst/>
                <a:gdLst>
                  <a:gd name="T0" fmla="*/ 72 w 72"/>
                  <a:gd name="T1" fmla="*/ 35 h 79"/>
                  <a:gd name="T2" fmla="*/ 38 w 72"/>
                  <a:gd name="T3" fmla="*/ 79 h 79"/>
                  <a:gd name="T4" fmla="*/ 0 w 72"/>
                  <a:gd name="T5" fmla="*/ 35 h 79"/>
                  <a:gd name="T6" fmla="*/ 36 w 72"/>
                  <a:gd name="T7" fmla="*/ 0 h 79"/>
                  <a:gd name="T8" fmla="*/ 72 w 72"/>
                  <a:gd name="T9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9">
                    <a:moveTo>
                      <a:pt x="72" y="35"/>
                    </a:moveTo>
                    <a:cubicBezTo>
                      <a:pt x="72" y="55"/>
                      <a:pt x="51" y="79"/>
                      <a:pt x="38" y="79"/>
                    </a:cubicBezTo>
                    <a:cubicBezTo>
                      <a:pt x="24" y="79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5"/>
                    </a:cubicBezTo>
                    <a:close/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169281" y="3908082"/>
            <a:ext cx="703852" cy="703852"/>
            <a:chOff x="4169281" y="3908081"/>
            <a:chExt cx="703852" cy="703852"/>
          </a:xfrm>
        </p:grpSpPr>
        <p:sp>
          <p:nvSpPr>
            <p:cNvPr id="63" name="Shape 3261"/>
            <p:cNvSpPr/>
            <p:nvPr/>
          </p:nvSpPr>
          <p:spPr>
            <a:xfrm rot="18900000">
              <a:off x="4169281" y="3908081"/>
              <a:ext cx="703852" cy="70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/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440054" y="4159218"/>
              <a:ext cx="209321" cy="214830"/>
              <a:chOff x="4963321" y="5027613"/>
              <a:chExt cx="542925" cy="557212"/>
            </a:xfrm>
          </p:grpSpPr>
          <p:sp>
            <p:nvSpPr>
              <p:cNvPr id="173" name="Oval 41"/>
              <p:cNvSpPr>
                <a:spLocks noChangeArrowheads="1"/>
              </p:cNvSpPr>
              <p:nvPr/>
            </p:nvSpPr>
            <p:spPr bwMode="auto">
              <a:xfrm>
                <a:off x="5185571" y="5118100"/>
                <a:ext cx="28575" cy="2857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74" name="Freeform 42"/>
              <p:cNvSpPr>
                <a:spLocks/>
              </p:cNvSpPr>
              <p:nvPr/>
            </p:nvSpPr>
            <p:spPr bwMode="auto">
              <a:xfrm>
                <a:off x="5244309" y="5114925"/>
                <a:ext cx="28575" cy="31750"/>
              </a:xfrm>
              <a:custGeom>
                <a:avLst/>
                <a:gdLst>
                  <a:gd name="T0" fmla="*/ 10 w 10"/>
                  <a:gd name="T1" fmla="*/ 5 h 11"/>
                  <a:gd name="T2" fmla="*/ 5 w 10"/>
                  <a:gd name="T3" fmla="*/ 10 h 11"/>
                  <a:gd name="T4" fmla="*/ 0 w 10"/>
                  <a:gd name="T5" fmla="*/ 6 h 11"/>
                  <a:gd name="T6" fmla="*/ 5 w 10"/>
                  <a:gd name="T7" fmla="*/ 0 h 11"/>
                  <a:gd name="T8" fmla="*/ 10 w 10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5"/>
                    </a:moveTo>
                    <a:cubicBezTo>
                      <a:pt x="10" y="8"/>
                      <a:pt x="8" y="10"/>
                      <a:pt x="5" y="10"/>
                    </a:cubicBezTo>
                    <a:cubicBezTo>
                      <a:pt x="2" y="11"/>
                      <a:pt x="0" y="8"/>
                      <a:pt x="0" y="6"/>
                    </a:cubicBezTo>
                    <a:cubicBezTo>
                      <a:pt x="0" y="3"/>
                      <a:pt x="2" y="1"/>
                      <a:pt x="5" y="0"/>
                    </a:cubicBezTo>
                    <a:cubicBezTo>
                      <a:pt x="8" y="0"/>
                      <a:pt x="10" y="3"/>
                      <a:pt x="1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75" name="Freeform 43"/>
              <p:cNvSpPr>
                <a:spLocks/>
              </p:cNvSpPr>
              <p:nvPr/>
            </p:nvSpPr>
            <p:spPr bwMode="auto">
              <a:xfrm>
                <a:off x="5222084" y="5318125"/>
                <a:ext cx="30163" cy="28575"/>
              </a:xfrm>
              <a:custGeom>
                <a:avLst/>
                <a:gdLst>
                  <a:gd name="T0" fmla="*/ 11 w 11"/>
                  <a:gd name="T1" fmla="*/ 5 h 10"/>
                  <a:gd name="T2" fmla="*/ 6 w 11"/>
                  <a:gd name="T3" fmla="*/ 10 h 10"/>
                  <a:gd name="T4" fmla="*/ 0 w 11"/>
                  <a:gd name="T5" fmla="*/ 5 h 10"/>
                  <a:gd name="T6" fmla="*/ 5 w 11"/>
                  <a:gd name="T7" fmla="*/ 0 h 10"/>
                  <a:gd name="T8" fmla="*/ 11 w 11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5"/>
                    </a:moveTo>
                    <a:cubicBezTo>
                      <a:pt x="11" y="7"/>
                      <a:pt x="8" y="10"/>
                      <a:pt x="6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1" y="2"/>
                      <a:pt x="11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76" name="Freeform 44"/>
              <p:cNvSpPr>
                <a:spLocks/>
              </p:cNvSpPr>
              <p:nvPr/>
            </p:nvSpPr>
            <p:spPr bwMode="auto">
              <a:xfrm>
                <a:off x="5225259" y="5394325"/>
                <a:ext cx="26988" cy="26988"/>
              </a:xfrm>
              <a:custGeom>
                <a:avLst/>
                <a:gdLst>
                  <a:gd name="T0" fmla="*/ 10 w 10"/>
                  <a:gd name="T1" fmla="*/ 5 h 10"/>
                  <a:gd name="T2" fmla="*/ 5 w 10"/>
                  <a:gd name="T3" fmla="*/ 10 h 10"/>
                  <a:gd name="T4" fmla="*/ 0 w 10"/>
                  <a:gd name="T5" fmla="*/ 5 h 10"/>
                  <a:gd name="T6" fmla="*/ 5 w 10"/>
                  <a:gd name="T7" fmla="*/ 0 h 10"/>
                  <a:gd name="T8" fmla="*/ 10 w 10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5"/>
                    </a:moveTo>
                    <a:cubicBezTo>
                      <a:pt x="10" y="7"/>
                      <a:pt x="8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77" name="Freeform 45"/>
              <p:cNvSpPr>
                <a:spLocks/>
              </p:cNvSpPr>
              <p:nvPr/>
            </p:nvSpPr>
            <p:spPr bwMode="auto">
              <a:xfrm>
                <a:off x="5225259" y="5470525"/>
                <a:ext cx="30163" cy="26988"/>
              </a:xfrm>
              <a:custGeom>
                <a:avLst/>
                <a:gdLst>
                  <a:gd name="T0" fmla="*/ 11 w 11"/>
                  <a:gd name="T1" fmla="*/ 5 h 10"/>
                  <a:gd name="T2" fmla="*/ 6 w 11"/>
                  <a:gd name="T3" fmla="*/ 10 h 10"/>
                  <a:gd name="T4" fmla="*/ 0 w 11"/>
                  <a:gd name="T5" fmla="*/ 5 h 10"/>
                  <a:gd name="T6" fmla="*/ 6 w 11"/>
                  <a:gd name="T7" fmla="*/ 0 h 10"/>
                  <a:gd name="T8" fmla="*/ 11 w 11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5"/>
                    </a:moveTo>
                    <a:cubicBezTo>
                      <a:pt x="11" y="7"/>
                      <a:pt x="9" y="10"/>
                      <a:pt x="6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" y="0"/>
                      <a:pt x="11" y="2"/>
                      <a:pt x="11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78" name="Freeform 46"/>
              <p:cNvSpPr>
                <a:spLocks/>
              </p:cNvSpPr>
              <p:nvPr/>
            </p:nvSpPr>
            <p:spPr bwMode="auto">
              <a:xfrm>
                <a:off x="5131596" y="5045075"/>
                <a:ext cx="203200" cy="203200"/>
              </a:xfrm>
              <a:custGeom>
                <a:avLst/>
                <a:gdLst>
                  <a:gd name="T0" fmla="*/ 71 w 72"/>
                  <a:gd name="T1" fmla="*/ 35 h 72"/>
                  <a:gd name="T2" fmla="*/ 37 w 72"/>
                  <a:gd name="T3" fmla="*/ 71 h 72"/>
                  <a:gd name="T4" fmla="*/ 0 w 72"/>
                  <a:gd name="T5" fmla="*/ 36 h 72"/>
                  <a:gd name="T6" fmla="*/ 35 w 72"/>
                  <a:gd name="T7" fmla="*/ 0 h 72"/>
                  <a:gd name="T8" fmla="*/ 71 w 72"/>
                  <a:gd name="T9" fmla="*/ 3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2">
                    <a:moveTo>
                      <a:pt x="71" y="35"/>
                    </a:moveTo>
                    <a:cubicBezTo>
                      <a:pt x="72" y="54"/>
                      <a:pt x="56" y="71"/>
                      <a:pt x="37" y="71"/>
                    </a:cubicBezTo>
                    <a:cubicBezTo>
                      <a:pt x="17" y="72"/>
                      <a:pt x="1" y="56"/>
                      <a:pt x="0" y="36"/>
                    </a:cubicBezTo>
                    <a:cubicBezTo>
                      <a:pt x="0" y="17"/>
                      <a:pt x="15" y="1"/>
                      <a:pt x="35" y="0"/>
                    </a:cubicBezTo>
                    <a:cubicBezTo>
                      <a:pt x="55" y="0"/>
                      <a:pt x="71" y="15"/>
                      <a:pt x="71" y="35"/>
                    </a:cubicBezTo>
                    <a:close/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79" name="Freeform 47"/>
              <p:cNvSpPr>
                <a:spLocks/>
              </p:cNvSpPr>
              <p:nvPr/>
            </p:nvSpPr>
            <p:spPr bwMode="auto">
              <a:xfrm>
                <a:off x="5066509" y="5241925"/>
                <a:ext cx="346075" cy="342900"/>
              </a:xfrm>
              <a:custGeom>
                <a:avLst/>
                <a:gdLst>
                  <a:gd name="T0" fmla="*/ 60 w 123"/>
                  <a:gd name="T1" fmla="*/ 1 h 122"/>
                  <a:gd name="T2" fmla="*/ 2 w 123"/>
                  <a:gd name="T3" fmla="*/ 122 h 122"/>
                  <a:gd name="T4" fmla="*/ 123 w 123"/>
                  <a:gd name="T5" fmla="*/ 119 h 122"/>
                  <a:gd name="T6" fmla="*/ 60 w 123"/>
                  <a:gd name="T7" fmla="*/ 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" h="122">
                    <a:moveTo>
                      <a:pt x="60" y="1"/>
                    </a:moveTo>
                    <a:cubicBezTo>
                      <a:pt x="26" y="2"/>
                      <a:pt x="0" y="56"/>
                      <a:pt x="2" y="122"/>
                    </a:cubicBezTo>
                    <a:cubicBezTo>
                      <a:pt x="123" y="119"/>
                      <a:pt x="123" y="119"/>
                      <a:pt x="123" y="119"/>
                    </a:cubicBezTo>
                    <a:cubicBezTo>
                      <a:pt x="121" y="53"/>
                      <a:pt x="93" y="0"/>
                      <a:pt x="60" y="1"/>
                    </a:cubicBezTo>
                    <a:close/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80" name="Freeform 48"/>
              <p:cNvSpPr>
                <a:spLocks/>
              </p:cNvSpPr>
              <p:nvPr/>
            </p:nvSpPr>
            <p:spPr bwMode="auto">
              <a:xfrm>
                <a:off x="4963321" y="5041900"/>
                <a:ext cx="176213" cy="473075"/>
              </a:xfrm>
              <a:custGeom>
                <a:avLst/>
                <a:gdLst>
                  <a:gd name="T0" fmla="*/ 63 w 63"/>
                  <a:gd name="T1" fmla="*/ 83 h 168"/>
                  <a:gd name="T2" fmla="*/ 13 w 63"/>
                  <a:gd name="T3" fmla="*/ 25 h 168"/>
                  <a:gd name="T4" fmla="*/ 1 w 63"/>
                  <a:gd name="T5" fmla="*/ 59 h 168"/>
                  <a:gd name="T6" fmla="*/ 38 w 63"/>
                  <a:gd name="T7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68">
                    <a:moveTo>
                      <a:pt x="63" y="83"/>
                    </a:moveTo>
                    <a:cubicBezTo>
                      <a:pt x="63" y="83"/>
                      <a:pt x="22" y="59"/>
                      <a:pt x="13" y="25"/>
                    </a:cubicBezTo>
                    <a:cubicBezTo>
                      <a:pt x="13" y="25"/>
                      <a:pt x="0" y="0"/>
                      <a:pt x="1" y="59"/>
                    </a:cubicBezTo>
                    <a:cubicBezTo>
                      <a:pt x="2" y="118"/>
                      <a:pt x="32" y="163"/>
                      <a:pt x="38" y="168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81" name="Freeform 49"/>
              <p:cNvSpPr>
                <a:spLocks/>
              </p:cNvSpPr>
              <p:nvPr/>
            </p:nvSpPr>
            <p:spPr bwMode="auto">
              <a:xfrm>
                <a:off x="5331621" y="5027613"/>
                <a:ext cx="174625" cy="479425"/>
              </a:xfrm>
              <a:custGeom>
                <a:avLst/>
                <a:gdLst>
                  <a:gd name="T0" fmla="*/ 0 w 62"/>
                  <a:gd name="T1" fmla="*/ 87 h 170"/>
                  <a:gd name="T2" fmla="*/ 47 w 62"/>
                  <a:gd name="T3" fmla="*/ 26 h 170"/>
                  <a:gd name="T4" fmla="*/ 61 w 62"/>
                  <a:gd name="T5" fmla="*/ 59 h 170"/>
                  <a:gd name="T6" fmla="*/ 29 w 62"/>
                  <a:gd name="T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170">
                    <a:moveTo>
                      <a:pt x="0" y="87"/>
                    </a:moveTo>
                    <a:cubicBezTo>
                      <a:pt x="0" y="87"/>
                      <a:pt x="40" y="61"/>
                      <a:pt x="47" y="26"/>
                    </a:cubicBezTo>
                    <a:cubicBezTo>
                      <a:pt x="47" y="26"/>
                      <a:pt x="59" y="0"/>
                      <a:pt x="61" y="59"/>
                    </a:cubicBezTo>
                    <a:cubicBezTo>
                      <a:pt x="62" y="119"/>
                      <a:pt x="35" y="165"/>
                      <a:pt x="29" y="17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571973" y="1484776"/>
            <a:ext cx="703852" cy="703850"/>
            <a:chOff x="6571973" y="1484775"/>
            <a:chExt cx="703852" cy="703850"/>
          </a:xfrm>
        </p:grpSpPr>
        <p:sp>
          <p:nvSpPr>
            <p:cNvPr id="98" name="Shape 3296"/>
            <p:cNvSpPr/>
            <p:nvPr/>
          </p:nvSpPr>
          <p:spPr>
            <a:xfrm rot="17100000" flipH="1">
              <a:off x="6571974" y="1484774"/>
              <a:ext cx="703850" cy="70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/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851983" y="1774083"/>
              <a:ext cx="222175" cy="208096"/>
              <a:chOff x="8455821" y="5045075"/>
              <a:chExt cx="576263" cy="539750"/>
            </a:xfrm>
          </p:grpSpPr>
          <p:sp>
            <p:nvSpPr>
              <p:cNvPr id="197" name="Freeform 65"/>
              <p:cNvSpPr>
                <a:spLocks/>
              </p:cNvSpPr>
              <p:nvPr/>
            </p:nvSpPr>
            <p:spPr bwMode="auto">
              <a:xfrm>
                <a:off x="8455821" y="5045075"/>
                <a:ext cx="576263" cy="539750"/>
              </a:xfrm>
              <a:custGeom>
                <a:avLst/>
                <a:gdLst>
                  <a:gd name="T0" fmla="*/ 163 w 205"/>
                  <a:gd name="T1" fmla="*/ 192 h 192"/>
                  <a:gd name="T2" fmla="*/ 41 w 205"/>
                  <a:gd name="T3" fmla="*/ 192 h 192"/>
                  <a:gd name="T4" fmla="*/ 41 w 205"/>
                  <a:gd name="T5" fmla="*/ 0 h 192"/>
                  <a:gd name="T6" fmla="*/ 163 w 205"/>
                  <a:gd name="T7" fmla="*/ 0 h 192"/>
                  <a:gd name="T8" fmla="*/ 163 w 205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192">
                    <a:moveTo>
                      <a:pt x="163" y="192"/>
                    </a:moveTo>
                    <a:cubicBezTo>
                      <a:pt x="123" y="192"/>
                      <a:pt x="82" y="192"/>
                      <a:pt x="41" y="192"/>
                    </a:cubicBezTo>
                    <a:cubicBezTo>
                      <a:pt x="0" y="134"/>
                      <a:pt x="0" y="59"/>
                      <a:pt x="41" y="0"/>
                    </a:cubicBezTo>
                    <a:cubicBezTo>
                      <a:pt x="82" y="0"/>
                      <a:pt x="123" y="0"/>
                      <a:pt x="163" y="0"/>
                    </a:cubicBezTo>
                    <a:cubicBezTo>
                      <a:pt x="205" y="59"/>
                      <a:pt x="205" y="134"/>
                      <a:pt x="163" y="192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98" name="Freeform 66"/>
              <p:cNvSpPr>
                <a:spLocks/>
              </p:cNvSpPr>
              <p:nvPr/>
            </p:nvSpPr>
            <p:spPr bwMode="auto">
              <a:xfrm>
                <a:off x="8574884" y="5045075"/>
                <a:ext cx="339725" cy="539750"/>
              </a:xfrm>
              <a:custGeom>
                <a:avLst/>
                <a:gdLst>
                  <a:gd name="T0" fmla="*/ 96 w 121"/>
                  <a:gd name="T1" fmla="*/ 192 h 192"/>
                  <a:gd name="T2" fmla="*/ 24 w 121"/>
                  <a:gd name="T3" fmla="*/ 192 h 192"/>
                  <a:gd name="T4" fmla="*/ 24 w 121"/>
                  <a:gd name="T5" fmla="*/ 0 h 192"/>
                  <a:gd name="T6" fmla="*/ 96 w 121"/>
                  <a:gd name="T7" fmla="*/ 0 h 192"/>
                  <a:gd name="T8" fmla="*/ 96 w 12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92">
                    <a:moveTo>
                      <a:pt x="96" y="192"/>
                    </a:moveTo>
                    <a:cubicBezTo>
                      <a:pt x="72" y="192"/>
                      <a:pt x="48" y="192"/>
                      <a:pt x="24" y="192"/>
                    </a:cubicBezTo>
                    <a:cubicBezTo>
                      <a:pt x="0" y="134"/>
                      <a:pt x="0" y="59"/>
                      <a:pt x="24" y="0"/>
                    </a:cubicBezTo>
                    <a:cubicBezTo>
                      <a:pt x="48" y="0"/>
                      <a:pt x="72" y="0"/>
                      <a:pt x="96" y="0"/>
                    </a:cubicBezTo>
                    <a:cubicBezTo>
                      <a:pt x="121" y="59"/>
                      <a:pt x="121" y="134"/>
                      <a:pt x="96" y="192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99" name="Line 67"/>
              <p:cNvSpPr>
                <a:spLocks noChangeShapeType="1"/>
              </p:cNvSpPr>
              <p:nvPr/>
            </p:nvSpPr>
            <p:spPr bwMode="auto">
              <a:xfrm>
                <a:off x="8473284" y="5137150"/>
                <a:ext cx="539750" cy="0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00" name="Line 68"/>
              <p:cNvSpPr>
                <a:spLocks noChangeShapeType="1"/>
              </p:cNvSpPr>
              <p:nvPr/>
            </p:nvSpPr>
            <p:spPr bwMode="auto">
              <a:xfrm>
                <a:off x="8473284" y="5495925"/>
                <a:ext cx="539750" cy="0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01" name="Line 69"/>
              <p:cNvSpPr>
                <a:spLocks noChangeShapeType="1"/>
              </p:cNvSpPr>
              <p:nvPr/>
            </p:nvSpPr>
            <p:spPr bwMode="auto">
              <a:xfrm>
                <a:off x="8743159" y="5056188"/>
                <a:ext cx="0" cy="520700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571973" y="3410385"/>
            <a:ext cx="703852" cy="703852"/>
            <a:chOff x="6571973" y="3410385"/>
            <a:chExt cx="703852" cy="703852"/>
          </a:xfrm>
        </p:grpSpPr>
        <p:sp>
          <p:nvSpPr>
            <p:cNvPr id="128" name="Shape 3326"/>
            <p:cNvSpPr/>
            <p:nvPr/>
          </p:nvSpPr>
          <p:spPr>
            <a:xfrm rot="20700000" flipH="1">
              <a:off x="6571973" y="3410385"/>
              <a:ext cx="703852" cy="70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/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814036" y="3689369"/>
              <a:ext cx="219726" cy="220337"/>
              <a:chOff x="9628984" y="5030788"/>
              <a:chExt cx="569913" cy="571500"/>
            </a:xfrm>
          </p:grpSpPr>
          <p:sp>
            <p:nvSpPr>
              <p:cNvPr id="202" name="Freeform 341"/>
              <p:cNvSpPr>
                <a:spLocks/>
              </p:cNvSpPr>
              <p:nvPr/>
            </p:nvSpPr>
            <p:spPr bwMode="auto">
              <a:xfrm>
                <a:off x="9628984" y="5030788"/>
                <a:ext cx="379413" cy="379413"/>
              </a:xfrm>
              <a:custGeom>
                <a:avLst/>
                <a:gdLst>
                  <a:gd name="T0" fmla="*/ 124 w 135"/>
                  <a:gd name="T1" fmla="*/ 81 h 135"/>
                  <a:gd name="T2" fmla="*/ 102 w 135"/>
                  <a:gd name="T3" fmla="*/ 59 h 135"/>
                  <a:gd name="T4" fmla="*/ 88 w 135"/>
                  <a:gd name="T5" fmla="*/ 19 h 135"/>
                  <a:gd name="T6" fmla="*/ 19 w 135"/>
                  <a:gd name="T7" fmla="*/ 19 h 135"/>
                  <a:gd name="T8" fmla="*/ 19 w 135"/>
                  <a:gd name="T9" fmla="*/ 88 h 135"/>
                  <a:gd name="T10" fmla="*/ 60 w 135"/>
                  <a:gd name="T11" fmla="*/ 102 h 135"/>
                  <a:gd name="T12" fmla="*/ 81 w 135"/>
                  <a:gd name="T13" fmla="*/ 124 h 135"/>
                  <a:gd name="T14" fmla="*/ 124 w 135"/>
                  <a:gd name="T15" fmla="*/ 124 h 135"/>
                  <a:gd name="T16" fmla="*/ 124 w 135"/>
                  <a:gd name="T17" fmla="*/ 8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35">
                    <a:moveTo>
                      <a:pt x="124" y="81"/>
                    </a:moveTo>
                    <a:cubicBezTo>
                      <a:pt x="102" y="59"/>
                      <a:pt x="102" y="59"/>
                      <a:pt x="102" y="59"/>
                    </a:cubicBezTo>
                    <a:cubicBezTo>
                      <a:pt x="104" y="45"/>
                      <a:pt x="99" y="30"/>
                      <a:pt x="88" y="19"/>
                    </a:cubicBezTo>
                    <a:cubicBezTo>
                      <a:pt x="69" y="0"/>
                      <a:pt x="38" y="0"/>
                      <a:pt x="19" y="19"/>
                    </a:cubicBezTo>
                    <a:cubicBezTo>
                      <a:pt x="0" y="38"/>
                      <a:pt x="0" y="69"/>
                      <a:pt x="19" y="88"/>
                    </a:cubicBezTo>
                    <a:cubicBezTo>
                      <a:pt x="30" y="99"/>
                      <a:pt x="45" y="104"/>
                      <a:pt x="60" y="102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93" y="135"/>
                      <a:pt x="112" y="135"/>
                      <a:pt x="124" y="124"/>
                    </a:cubicBezTo>
                    <a:cubicBezTo>
                      <a:pt x="135" y="112"/>
                      <a:pt x="135" y="93"/>
                      <a:pt x="124" y="81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03" name="Freeform 342"/>
              <p:cNvSpPr>
                <a:spLocks/>
              </p:cNvSpPr>
              <p:nvPr/>
            </p:nvSpPr>
            <p:spPr bwMode="auto">
              <a:xfrm>
                <a:off x="9755984" y="5067300"/>
                <a:ext cx="219075" cy="247650"/>
              </a:xfrm>
              <a:custGeom>
                <a:avLst/>
                <a:gdLst>
                  <a:gd name="T0" fmla="*/ 0 w 78"/>
                  <a:gd name="T1" fmla="*/ 3 h 88"/>
                  <a:gd name="T2" fmla="*/ 36 w 78"/>
                  <a:gd name="T3" fmla="*/ 13 h 88"/>
                  <a:gd name="T4" fmla="*/ 47 w 78"/>
                  <a:gd name="T5" fmla="*/ 45 h 88"/>
                  <a:gd name="T6" fmla="*/ 47 w 78"/>
                  <a:gd name="T7" fmla="*/ 50 h 88"/>
                  <a:gd name="T8" fmla="*/ 72 w 78"/>
                  <a:gd name="T9" fmla="*/ 75 h 88"/>
                  <a:gd name="T10" fmla="*/ 78 w 78"/>
                  <a:gd name="T11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88">
                    <a:moveTo>
                      <a:pt x="0" y="3"/>
                    </a:moveTo>
                    <a:cubicBezTo>
                      <a:pt x="12" y="0"/>
                      <a:pt x="26" y="3"/>
                      <a:pt x="36" y="13"/>
                    </a:cubicBezTo>
                    <a:cubicBezTo>
                      <a:pt x="45" y="22"/>
                      <a:pt x="49" y="33"/>
                      <a:pt x="47" y="45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5" y="79"/>
                      <a:pt x="77" y="83"/>
                      <a:pt x="78" y="88"/>
                    </a:cubicBezTo>
                  </a:path>
                </a:pathLst>
              </a:custGeom>
              <a:no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04" name="Freeform 343"/>
              <p:cNvSpPr>
                <a:spLocks noEditPoints="1"/>
              </p:cNvSpPr>
              <p:nvPr/>
            </p:nvSpPr>
            <p:spPr bwMode="auto">
              <a:xfrm>
                <a:off x="9727409" y="5129213"/>
                <a:ext cx="471488" cy="473075"/>
              </a:xfrm>
              <a:custGeom>
                <a:avLst/>
                <a:gdLst>
                  <a:gd name="T0" fmla="*/ 26 w 168"/>
                  <a:gd name="T1" fmla="*/ 68 h 168"/>
                  <a:gd name="T2" fmla="*/ 13 w 168"/>
                  <a:gd name="T3" fmla="*/ 136 h 168"/>
                  <a:gd name="T4" fmla="*/ 58 w 168"/>
                  <a:gd name="T5" fmla="*/ 136 h 168"/>
                  <a:gd name="T6" fmla="*/ 65 w 168"/>
                  <a:gd name="T7" fmla="*/ 145 h 168"/>
                  <a:gd name="T8" fmla="*/ 145 w 168"/>
                  <a:gd name="T9" fmla="*/ 145 h 168"/>
                  <a:gd name="T10" fmla="*/ 145 w 168"/>
                  <a:gd name="T11" fmla="*/ 65 h 168"/>
                  <a:gd name="T12" fmla="*/ 136 w 168"/>
                  <a:gd name="T13" fmla="*/ 57 h 168"/>
                  <a:gd name="T14" fmla="*/ 136 w 168"/>
                  <a:gd name="T15" fmla="*/ 13 h 168"/>
                  <a:gd name="T16" fmla="*/ 68 w 168"/>
                  <a:gd name="T17" fmla="*/ 26 h 168"/>
                  <a:gd name="T18" fmla="*/ 74 w 168"/>
                  <a:gd name="T19" fmla="*/ 136 h 168"/>
                  <a:gd name="T20" fmla="*/ 70 w 168"/>
                  <a:gd name="T21" fmla="*/ 130 h 168"/>
                  <a:gd name="T22" fmla="*/ 104 w 168"/>
                  <a:gd name="T23" fmla="*/ 104 h 168"/>
                  <a:gd name="T24" fmla="*/ 130 w 168"/>
                  <a:gd name="T25" fmla="*/ 69 h 168"/>
                  <a:gd name="T26" fmla="*/ 136 w 168"/>
                  <a:gd name="T27" fmla="*/ 74 h 168"/>
                  <a:gd name="T28" fmla="*/ 136 w 168"/>
                  <a:gd name="T29" fmla="*/ 136 h 168"/>
                  <a:gd name="T30" fmla="*/ 74 w 168"/>
                  <a:gd name="T31" fmla="*/ 13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168">
                    <a:moveTo>
                      <a:pt x="26" y="68"/>
                    </a:moveTo>
                    <a:cubicBezTo>
                      <a:pt x="6" y="96"/>
                      <a:pt x="0" y="123"/>
                      <a:pt x="13" y="136"/>
                    </a:cubicBezTo>
                    <a:cubicBezTo>
                      <a:pt x="22" y="145"/>
                      <a:pt x="39" y="144"/>
                      <a:pt x="58" y="136"/>
                    </a:cubicBezTo>
                    <a:cubicBezTo>
                      <a:pt x="60" y="139"/>
                      <a:pt x="62" y="143"/>
                      <a:pt x="65" y="145"/>
                    </a:cubicBezTo>
                    <a:cubicBezTo>
                      <a:pt x="87" y="168"/>
                      <a:pt x="123" y="168"/>
                      <a:pt x="145" y="145"/>
                    </a:cubicBezTo>
                    <a:cubicBezTo>
                      <a:pt x="168" y="123"/>
                      <a:pt x="168" y="87"/>
                      <a:pt x="145" y="65"/>
                    </a:cubicBezTo>
                    <a:cubicBezTo>
                      <a:pt x="143" y="62"/>
                      <a:pt x="140" y="60"/>
                      <a:pt x="136" y="57"/>
                    </a:cubicBezTo>
                    <a:cubicBezTo>
                      <a:pt x="144" y="39"/>
                      <a:pt x="145" y="22"/>
                      <a:pt x="136" y="13"/>
                    </a:cubicBezTo>
                    <a:cubicBezTo>
                      <a:pt x="123" y="0"/>
                      <a:pt x="95" y="6"/>
                      <a:pt x="68" y="26"/>
                    </a:cubicBezTo>
                    <a:moveTo>
                      <a:pt x="74" y="136"/>
                    </a:moveTo>
                    <a:cubicBezTo>
                      <a:pt x="73" y="134"/>
                      <a:pt x="71" y="132"/>
                      <a:pt x="70" y="130"/>
                    </a:cubicBezTo>
                    <a:cubicBezTo>
                      <a:pt x="81" y="124"/>
                      <a:pt x="93" y="115"/>
                      <a:pt x="104" y="104"/>
                    </a:cubicBezTo>
                    <a:cubicBezTo>
                      <a:pt x="115" y="93"/>
                      <a:pt x="124" y="81"/>
                      <a:pt x="130" y="69"/>
                    </a:cubicBezTo>
                    <a:cubicBezTo>
                      <a:pt x="132" y="71"/>
                      <a:pt x="134" y="73"/>
                      <a:pt x="136" y="74"/>
                    </a:cubicBezTo>
                    <a:cubicBezTo>
                      <a:pt x="153" y="91"/>
                      <a:pt x="153" y="119"/>
                      <a:pt x="136" y="136"/>
                    </a:cubicBezTo>
                    <a:cubicBezTo>
                      <a:pt x="119" y="153"/>
                      <a:pt x="91" y="153"/>
                      <a:pt x="74" y="136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764476" y="1484777"/>
            <a:ext cx="703851" cy="703850"/>
            <a:chOff x="1764472" y="1484777"/>
            <a:chExt cx="703851" cy="703850"/>
          </a:xfrm>
        </p:grpSpPr>
        <p:sp>
          <p:nvSpPr>
            <p:cNvPr id="67" name="Shape 3265"/>
            <p:cNvSpPr/>
            <p:nvPr/>
          </p:nvSpPr>
          <p:spPr>
            <a:xfrm rot="4500000">
              <a:off x="1764473" y="1484776"/>
              <a:ext cx="703850" cy="70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/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012345" y="1763018"/>
              <a:ext cx="208096" cy="208096"/>
              <a:chOff x="7586664" y="3781426"/>
              <a:chExt cx="539750" cy="539750"/>
            </a:xfrm>
          </p:grpSpPr>
          <p:sp>
            <p:nvSpPr>
              <p:cNvPr id="205" name="Oval 238"/>
              <p:cNvSpPr>
                <a:spLocks noChangeArrowheads="1"/>
              </p:cNvSpPr>
              <p:nvPr/>
            </p:nvSpPr>
            <p:spPr bwMode="auto">
              <a:xfrm>
                <a:off x="7739064" y="3935413"/>
                <a:ext cx="234950" cy="234950"/>
              </a:xfrm>
              <a:prstGeom prst="ellips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Line 239"/>
              <p:cNvSpPr>
                <a:spLocks noChangeShapeType="1"/>
              </p:cNvSpPr>
              <p:nvPr/>
            </p:nvSpPr>
            <p:spPr bwMode="auto">
              <a:xfrm flipH="1">
                <a:off x="7947026" y="3911601"/>
                <a:ext cx="52388" cy="52388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Line 240"/>
              <p:cNvSpPr>
                <a:spLocks noChangeShapeType="1"/>
              </p:cNvSpPr>
              <p:nvPr/>
            </p:nvSpPr>
            <p:spPr bwMode="auto">
              <a:xfrm flipH="1">
                <a:off x="7715251" y="4141788"/>
                <a:ext cx="53975" cy="53975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Line 241"/>
              <p:cNvSpPr>
                <a:spLocks noChangeShapeType="1"/>
              </p:cNvSpPr>
              <p:nvPr/>
            </p:nvSpPr>
            <p:spPr bwMode="auto">
              <a:xfrm flipH="1" flipV="1">
                <a:off x="7947026" y="4141788"/>
                <a:ext cx="52388" cy="53975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Line 242"/>
              <p:cNvSpPr>
                <a:spLocks noChangeShapeType="1"/>
              </p:cNvSpPr>
              <p:nvPr/>
            </p:nvSpPr>
            <p:spPr bwMode="auto">
              <a:xfrm flipH="1" flipV="1">
                <a:off x="7715251" y="3911601"/>
                <a:ext cx="53975" cy="52388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Line 243"/>
              <p:cNvSpPr>
                <a:spLocks noChangeShapeType="1"/>
              </p:cNvSpPr>
              <p:nvPr/>
            </p:nvSpPr>
            <p:spPr bwMode="auto">
              <a:xfrm>
                <a:off x="7856539" y="3781426"/>
                <a:ext cx="0" cy="134938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Line 244"/>
              <p:cNvSpPr>
                <a:spLocks noChangeShapeType="1"/>
              </p:cNvSpPr>
              <p:nvPr/>
            </p:nvSpPr>
            <p:spPr bwMode="auto">
              <a:xfrm>
                <a:off x="7777164" y="3800476"/>
                <a:ext cx="79375" cy="71438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Line 245"/>
              <p:cNvSpPr>
                <a:spLocks noChangeShapeType="1"/>
              </p:cNvSpPr>
              <p:nvPr/>
            </p:nvSpPr>
            <p:spPr bwMode="auto">
              <a:xfrm flipH="1">
                <a:off x="7856539" y="3800476"/>
                <a:ext cx="79375" cy="71438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Line 246"/>
              <p:cNvSpPr>
                <a:spLocks noChangeShapeType="1"/>
              </p:cNvSpPr>
              <p:nvPr/>
            </p:nvSpPr>
            <p:spPr bwMode="auto">
              <a:xfrm flipV="1">
                <a:off x="7856539" y="4189413"/>
                <a:ext cx="0" cy="131763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Line 247"/>
              <p:cNvSpPr>
                <a:spLocks noChangeShapeType="1"/>
              </p:cNvSpPr>
              <p:nvPr/>
            </p:nvSpPr>
            <p:spPr bwMode="auto">
              <a:xfrm flipH="1" flipV="1">
                <a:off x="7856539" y="4233863"/>
                <a:ext cx="79375" cy="71438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Line 248"/>
              <p:cNvSpPr>
                <a:spLocks noChangeShapeType="1"/>
              </p:cNvSpPr>
              <p:nvPr/>
            </p:nvSpPr>
            <p:spPr bwMode="auto">
              <a:xfrm flipV="1">
                <a:off x="7777164" y="4233863"/>
                <a:ext cx="79375" cy="71438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Line 249"/>
              <p:cNvSpPr>
                <a:spLocks noChangeShapeType="1"/>
              </p:cNvSpPr>
              <p:nvPr/>
            </p:nvSpPr>
            <p:spPr bwMode="auto">
              <a:xfrm flipH="1">
                <a:off x="7994651" y="4051301"/>
                <a:ext cx="131763" cy="0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Line 250"/>
              <p:cNvSpPr>
                <a:spLocks noChangeShapeType="1"/>
              </p:cNvSpPr>
              <p:nvPr/>
            </p:nvSpPr>
            <p:spPr bwMode="auto">
              <a:xfrm flipH="1">
                <a:off x="8039101" y="3973513"/>
                <a:ext cx="69850" cy="77788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Line 251"/>
              <p:cNvSpPr>
                <a:spLocks noChangeShapeType="1"/>
              </p:cNvSpPr>
              <p:nvPr/>
            </p:nvSpPr>
            <p:spPr bwMode="auto">
              <a:xfrm flipH="1" flipV="1">
                <a:off x="8039101" y="4051301"/>
                <a:ext cx="69850" cy="79375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252"/>
              <p:cNvSpPr>
                <a:spLocks noChangeShapeType="1"/>
              </p:cNvSpPr>
              <p:nvPr/>
            </p:nvSpPr>
            <p:spPr bwMode="auto">
              <a:xfrm>
                <a:off x="7586664" y="4051301"/>
                <a:ext cx="134938" cy="0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Line 253"/>
              <p:cNvSpPr>
                <a:spLocks noChangeShapeType="1"/>
              </p:cNvSpPr>
              <p:nvPr/>
            </p:nvSpPr>
            <p:spPr bwMode="auto">
              <a:xfrm flipV="1">
                <a:off x="7602539" y="4051301"/>
                <a:ext cx="74613" cy="79375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Line 254"/>
              <p:cNvSpPr>
                <a:spLocks noChangeShapeType="1"/>
              </p:cNvSpPr>
              <p:nvPr/>
            </p:nvSpPr>
            <p:spPr bwMode="auto">
              <a:xfrm>
                <a:off x="7602539" y="3973513"/>
                <a:ext cx="74613" cy="77788"/>
              </a:xfrm>
              <a:prstGeom prst="line">
                <a:avLst/>
              </a:prstGeom>
              <a:noFill/>
              <a:ln w="222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3044520" y="1485958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张建</a:t>
            </a:r>
            <a:endParaRPr lang="zh-CN" altLang="en-US" sz="32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536885" y="2527304"/>
            <a:ext cx="159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郭龙军</a:t>
            </a:r>
            <a:endParaRPr lang="zh-CN" altLang="en-US" sz="32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2771800" y="3727316"/>
            <a:ext cx="125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熊泳</a:t>
            </a:r>
            <a:endParaRPr lang="zh-CN" altLang="en-US" sz="32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919407" y="3796343"/>
            <a:ext cx="141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山文杰</a:t>
            </a:r>
            <a:endParaRPr lang="zh-CN" altLang="en-US" sz="32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5924562" y="253212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吴奕杰</a:t>
            </a:r>
            <a:endParaRPr lang="zh-CN" altLang="en-US" sz="32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899365" y="1380218"/>
            <a:ext cx="1473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赖维涛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23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64" grpId="0" animBg="1"/>
      <p:bldP spid="68" grpId="0" animBg="1"/>
      <p:bldP spid="74" grpId="0" animBg="1"/>
      <p:bldP spid="80" grpId="0" animBg="1"/>
      <p:bldP spid="99" grpId="0" animBg="1"/>
      <p:bldP spid="1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9335" y="1878162"/>
            <a:ext cx="2441670" cy="1109527"/>
            <a:chOff x="129332" y="1878162"/>
            <a:chExt cx="2441670" cy="1109527"/>
          </a:xfrm>
        </p:grpSpPr>
        <p:sp>
          <p:nvSpPr>
            <p:cNvPr id="28" name="矩形 27"/>
            <p:cNvSpPr/>
            <p:nvPr/>
          </p:nvSpPr>
          <p:spPr>
            <a:xfrm>
              <a:off x="642042" y="2526036"/>
              <a:ext cx="184706" cy="461653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b="1" dirty="0">
                <a:solidFill>
                  <a:srgbClr val="FFFFFF"/>
                </a:solidFill>
                <a:latin typeface="微软雅黑"/>
                <a:ea typeface="微软雅黑"/>
                <a:sym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9332" y="1878162"/>
              <a:ext cx="2441670" cy="769429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b="1" dirty="0" smtClean="0">
                  <a:solidFill>
                    <a:srgbClr val="92D050"/>
                  </a:solidFill>
                  <a:latin typeface="微软雅黑"/>
                  <a:ea typeface="微软雅黑"/>
                  <a:sym typeface="微软雅黑" pitchFamily="34" charset="-122"/>
                </a:rPr>
                <a:t>项目需求</a:t>
              </a:r>
              <a:endParaRPr lang="zh-CN" altLang="en-US" sz="4400" b="1" dirty="0">
                <a:solidFill>
                  <a:srgbClr val="92D050"/>
                </a:solidFill>
                <a:latin typeface="微软雅黑"/>
                <a:ea typeface="微软雅黑"/>
                <a:sym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34084" y="987574"/>
            <a:ext cx="5386388" cy="628650"/>
            <a:chOff x="3434084" y="1371600"/>
            <a:chExt cx="5386388" cy="628650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4" name="Copyright Notice"/>
            <p:cNvSpPr>
              <a:spLocks/>
            </p:cNvSpPr>
            <p:nvPr/>
          </p:nvSpPr>
          <p:spPr bwMode="auto">
            <a:xfrm>
              <a:off x="4226091" y="1476722"/>
              <a:ext cx="3802373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65">
                <a:defRPr/>
              </a:pPr>
              <a:r>
                <a:rPr lang="zh-CN" altLang="en-US" sz="2400" b="1" cap="small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/>
                  <a:ea typeface="微软雅黑"/>
                </a:rPr>
                <a:t>现如</a:t>
              </a:r>
              <a:r>
                <a:rPr lang="zh-CN" altLang="en-US" sz="2400" b="1" cap="small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/>
                  <a:ea typeface="微软雅黑"/>
                </a:rPr>
                <a:t>今对音乐的庞大的需求</a:t>
              </a:r>
              <a:endParaRPr lang="en-US" sz="2400" b="1" cap="small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34084" y="1878162"/>
            <a:ext cx="5386388" cy="628650"/>
            <a:chOff x="3434084" y="2157413"/>
            <a:chExt cx="5386388" cy="628650"/>
          </a:xfrm>
        </p:grpSpPr>
        <p:sp>
          <p:nvSpPr>
            <p:cNvPr id="19" name="矩形 18"/>
            <p:cNvSpPr/>
            <p:nvPr/>
          </p:nvSpPr>
          <p:spPr>
            <a:xfrm>
              <a:off x="3434084" y="2157413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5" name="Copyright Notice"/>
            <p:cNvSpPr>
              <a:spLocks/>
            </p:cNvSpPr>
            <p:nvPr/>
          </p:nvSpPr>
          <p:spPr bwMode="auto">
            <a:xfrm>
              <a:off x="3610535" y="2262535"/>
              <a:ext cx="5033481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2400" b="1" cap="small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/>
                  <a:ea typeface="微软雅黑"/>
                </a:rPr>
                <a:t>对同类</a:t>
              </a:r>
              <a:r>
                <a:rPr lang="zh-CN" altLang="en-US" sz="2400" b="1" cap="small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/>
                  <a:ea typeface="微软雅黑"/>
                </a:rPr>
                <a:t>型音乐的收藏，节省用户时间</a:t>
              </a:r>
              <a:endParaRPr lang="en-US" altLang="zh-CN" sz="2400" b="1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34084" y="2768750"/>
            <a:ext cx="5386388" cy="628650"/>
            <a:chOff x="3434084" y="2943225"/>
            <a:chExt cx="5386388" cy="628650"/>
          </a:xfrm>
        </p:grpSpPr>
        <p:sp>
          <p:nvSpPr>
            <p:cNvPr id="21" name="矩形 20"/>
            <p:cNvSpPr/>
            <p:nvPr/>
          </p:nvSpPr>
          <p:spPr>
            <a:xfrm>
              <a:off x="3434084" y="2943225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6" name="Copyright Notice"/>
            <p:cNvSpPr>
              <a:spLocks/>
            </p:cNvSpPr>
            <p:nvPr/>
          </p:nvSpPr>
          <p:spPr bwMode="auto">
            <a:xfrm>
              <a:off x="4687752" y="3000375"/>
              <a:ext cx="2879044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2400" b="1" cap="small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微软雅黑"/>
                  <a:ea typeface="微软雅黑"/>
                </a:rPr>
                <a:t>用</a:t>
              </a:r>
              <a:r>
                <a:rPr lang="zh-CN" altLang="en-US" sz="2400" b="1" cap="small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微软雅黑"/>
                  <a:ea typeface="微软雅黑"/>
                </a:rPr>
                <a:t>户自定义收藏歌单</a:t>
              </a:r>
              <a:endParaRPr lang="en-US" altLang="zh-CN" sz="2400" b="1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34084" y="3659337"/>
            <a:ext cx="5386388" cy="628650"/>
            <a:chOff x="3434084" y="3729038"/>
            <a:chExt cx="5386388" cy="628650"/>
          </a:xfrm>
        </p:grpSpPr>
        <p:sp>
          <p:nvSpPr>
            <p:cNvPr id="23" name="矩形 22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r>
                <a:rPr lang="zh-CN" altLang="en-US" sz="2400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/>
                  <a:ea typeface="微软雅黑"/>
                </a:rPr>
                <a:t>更新歌曲歌单</a:t>
              </a:r>
              <a:endParaRPr lang="zh-CN" altLang="en-US" sz="24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31" name="Copyright Notice"/>
            <p:cNvSpPr>
              <a:spLocks/>
            </p:cNvSpPr>
            <p:nvPr/>
          </p:nvSpPr>
          <p:spPr bwMode="auto">
            <a:xfrm>
              <a:off x="6072718" y="3834160"/>
              <a:ext cx="109118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lang="en-US" alt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2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19180" y="42947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0" y="10894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数据库设计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31" name="Shape 1439"/>
          <p:cNvSpPr/>
          <p:nvPr/>
        </p:nvSpPr>
        <p:spPr>
          <a:xfrm>
            <a:off x="981281" y="2931792"/>
            <a:ext cx="1542156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457130">
              <a:defRPr sz="1800" b="0">
                <a:solidFill>
                  <a:srgbClr val="000000"/>
                </a:solidFill>
                <a:uFillTx/>
              </a:defRPr>
            </a:pPr>
            <a:endParaRPr kern="0" dirty="0">
              <a:latin typeface="微软雅黑"/>
              <a:ea typeface="微软雅黑"/>
            </a:endParaRPr>
          </a:p>
        </p:txBody>
      </p:sp>
      <p:sp>
        <p:nvSpPr>
          <p:cNvPr id="32" name="Shape 1440"/>
          <p:cNvSpPr/>
          <p:nvPr/>
        </p:nvSpPr>
        <p:spPr>
          <a:xfrm>
            <a:off x="981280" y="3285752"/>
            <a:ext cx="1542158" cy="188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ct val="110000"/>
              </a:lnSpc>
              <a:defRPr sz="700">
                <a:solidFill>
                  <a:srgbClr val="000000">
                    <a:alpha val="50000"/>
                  </a:srgbClr>
                </a:solidFill>
                <a:uFill>
                  <a:solidFill>
                    <a:srgbClr val="000000">
                      <a:alpha val="5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defRPr sz="1800">
                <a:solidFill>
                  <a:srgbClr val="000000"/>
                </a:solidFill>
                <a:uFillTx/>
              </a:defRPr>
            </a:pPr>
            <a:endParaRPr lang="zh-CN" altLang="en-US" sz="1200" kern="0" dirty="0">
              <a:latin typeface="微软雅黑"/>
              <a:ea typeface="微软雅黑"/>
            </a:endParaRPr>
          </a:p>
        </p:txBody>
      </p:sp>
      <p:sp>
        <p:nvSpPr>
          <p:cNvPr id="39" name="Shape 1447"/>
          <p:cNvSpPr/>
          <p:nvPr/>
        </p:nvSpPr>
        <p:spPr>
          <a:xfrm>
            <a:off x="2859658" y="2931792"/>
            <a:ext cx="1542157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457130">
              <a:defRPr sz="1800" b="0">
                <a:solidFill>
                  <a:srgbClr val="000000"/>
                </a:solidFill>
                <a:uFillTx/>
              </a:defRPr>
            </a:pPr>
            <a:endParaRPr kern="0" dirty="0">
              <a:latin typeface="微软雅黑"/>
              <a:ea typeface="微软雅黑"/>
            </a:endParaRPr>
          </a:p>
        </p:txBody>
      </p:sp>
      <p:sp>
        <p:nvSpPr>
          <p:cNvPr id="40" name="Shape 1448"/>
          <p:cNvSpPr/>
          <p:nvPr/>
        </p:nvSpPr>
        <p:spPr>
          <a:xfrm>
            <a:off x="2859657" y="3285752"/>
            <a:ext cx="1542159" cy="188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ct val="110000"/>
              </a:lnSpc>
              <a:defRPr sz="700">
                <a:solidFill>
                  <a:srgbClr val="000000">
                    <a:alpha val="50000"/>
                  </a:srgbClr>
                </a:solidFill>
                <a:uFill>
                  <a:solidFill>
                    <a:srgbClr val="000000">
                      <a:alpha val="5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defRPr sz="1800">
                <a:solidFill>
                  <a:srgbClr val="000000"/>
                </a:solidFill>
                <a:uFillTx/>
              </a:defRPr>
            </a:pPr>
            <a:endParaRPr lang="zh-CN" altLang="en-US" sz="1200" kern="0" dirty="0">
              <a:latin typeface="微软雅黑"/>
              <a:ea typeface="微软雅黑"/>
            </a:endParaRPr>
          </a:p>
        </p:txBody>
      </p:sp>
      <p:sp>
        <p:nvSpPr>
          <p:cNvPr id="47" name="Shape 1455"/>
          <p:cNvSpPr/>
          <p:nvPr/>
        </p:nvSpPr>
        <p:spPr>
          <a:xfrm>
            <a:off x="4738028" y="2931792"/>
            <a:ext cx="1542156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457130">
              <a:defRPr sz="1800" b="0">
                <a:solidFill>
                  <a:srgbClr val="000000"/>
                </a:solidFill>
                <a:uFillTx/>
              </a:defRPr>
            </a:pPr>
            <a:endParaRPr kern="0" dirty="0">
              <a:latin typeface="微软雅黑"/>
              <a:ea typeface="微软雅黑"/>
            </a:endParaRPr>
          </a:p>
        </p:txBody>
      </p:sp>
      <p:sp>
        <p:nvSpPr>
          <p:cNvPr id="48" name="Shape 1456"/>
          <p:cNvSpPr/>
          <p:nvPr/>
        </p:nvSpPr>
        <p:spPr>
          <a:xfrm>
            <a:off x="4738027" y="3285752"/>
            <a:ext cx="1542158" cy="188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ct val="110000"/>
              </a:lnSpc>
              <a:defRPr sz="700">
                <a:solidFill>
                  <a:srgbClr val="000000">
                    <a:alpha val="50000"/>
                  </a:srgbClr>
                </a:solidFill>
                <a:uFill>
                  <a:solidFill>
                    <a:srgbClr val="000000">
                      <a:alpha val="5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defRPr sz="1800">
                <a:solidFill>
                  <a:srgbClr val="000000"/>
                </a:solidFill>
                <a:uFillTx/>
              </a:defRPr>
            </a:pPr>
            <a:endParaRPr lang="zh-CN" altLang="en-US" sz="1200" kern="0" dirty="0">
              <a:latin typeface="微软雅黑"/>
              <a:ea typeface="微软雅黑"/>
            </a:endParaRPr>
          </a:p>
        </p:txBody>
      </p:sp>
      <p:sp>
        <p:nvSpPr>
          <p:cNvPr id="55" name="Shape 1463"/>
          <p:cNvSpPr/>
          <p:nvPr/>
        </p:nvSpPr>
        <p:spPr>
          <a:xfrm>
            <a:off x="6616403" y="2931792"/>
            <a:ext cx="1542156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457130">
              <a:defRPr sz="1800" b="0">
                <a:solidFill>
                  <a:srgbClr val="000000"/>
                </a:solidFill>
                <a:uFillTx/>
              </a:defRPr>
            </a:pPr>
            <a:endParaRPr kern="0" dirty="0">
              <a:latin typeface="微软雅黑"/>
              <a:ea typeface="微软雅黑"/>
            </a:endParaRPr>
          </a:p>
        </p:txBody>
      </p:sp>
      <p:sp>
        <p:nvSpPr>
          <p:cNvPr id="56" name="Shape 1464"/>
          <p:cNvSpPr/>
          <p:nvPr/>
        </p:nvSpPr>
        <p:spPr>
          <a:xfrm>
            <a:off x="6616402" y="3285752"/>
            <a:ext cx="1542158" cy="188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ct val="110000"/>
              </a:lnSpc>
              <a:defRPr sz="700">
                <a:solidFill>
                  <a:srgbClr val="000000">
                    <a:alpha val="50000"/>
                  </a:srgbClr>
                </a:solidFill>
                <a:uFill>
                  <a:solidFill>
                    <a:srgbClr val="000000">
                      <a:alpha val="5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defRPr sz="1800">
                <a:solidFill>
                  <a:srgbClr val="000000"/>
                </a:solidFill>
                <a:uFillTx/>
              </a:defRPr>
            </a:pPr>
            <a:endParaRPr lang="zh-CN" altLang="en-US" sz="1200" kern="0" dirty="0">
              <a:latin typeface="微软雅黑"/>
              <a:ea typeface="微软雅黑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35" y="0"/>
            <a:ext cx="5902065" cy="51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31" grpId="0"/>
      <p:bldP spid="32" grpId="0"/>
      <p:bldP spid="39" grpId="0"/>
      <p:bldP spid="40" grpId="0"/>
      <p:bldP spid="47" grpId="0"/>
      <p:bldP spid="48" grpId="0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技术总结 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28" name="Group 1561"/>
          <p:cNvGrpSpPr/>
          <p:nvPr/>
        </p:nvGrpSpPr>
        <p:grpSpPr>
          <a:xfrm>
            <a:off x="981280" y="2690198"/>
            <a:ext cx="1542158" cy="558167"/>
            <a:chOff x="0" y="-14258"/>
            <a:chExt cx="1542157" cy="558167"/>
          </a:xfrm>
        </p:grpSpPr>
        <p:sp>
          <p:nvSpPr>
            <p:cNvPr id="30" name="Shape 1559"/>
            <p:cNvSpPr/>
            <p:nvPr/>
          </p:nvSpPr>
          <p:spPr>
            <a:xfrm>
              <a:off x="196278" y="-14258"/>
              <a:ext cx="1171687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300"/>
                </a:spcBef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31" name="Shape 1560"/>
            <p:cNvSpPr/>
            <p:nvPr/>
          </p:nvSpPr>
          <p:spPr>
            <a:xfrm>
              <a:off x="0" y="354947"/>
              <a:ext cx="1542157" cy="188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10000"/>
                </a:lnSpc>
                <a:defRPr sz="7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200"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36" name="Group 1569"/>
          <p:cNvGrpSpPr/>
          <p:nvPr/>
        </p:nvGrpSpPr>
        <p:grpSpPr>
          <a:xfrm>
            <a:off x="4736062" y="2690202"/>
            <a:ext cx="1542158" cy="553865"/>
            <a:chOff x="0" y="-14251"/>
            <a:chExt cx="1542157" cy="553864"/>
          </a:xfrm>
        </p:grpSpPr>
        <p:sp>
          <p:nvSpPr>
            <p:cNvPr id="38" name="Shape 1567"/>
            <p:cNvSpPr/>
            <p:nvPr/>
          </p:nvSpPr>
          <p:spPr>
            <a:xfrm>
              <a:off x="196278" y="-14251"/>
              <a:ext cx="1171687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300"/>
                </a:spcBef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39" name="Shape 1568"/>
            <p:cNvSpPr/>
            <p:nvPr/>
          </p:nvSpPr>
          <p:spPr>
            <a:xfrm>
              <a:off x="0" y="354947"/>
              <a:ext cx="1542157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10000"/>
                </a:lnSpc>
                <a:defRPr sz="7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40" name="Group 1573"/>
          <p:cNvGrpSpPr/>
          <p:nvPr/>
        </p:nvGrpSpPr>
        <p:grpSpPr>
          <a:xfrm>
            <a:off x="6618976" y="2690202"/>
            <a:ext cx="1542158" cy="553864"/>
            <a:chOff x="0" y="-14251"/>
            <a:chExt cx="1542157" cy="553863"/>
          </a:xfrm>
        </p:grpSpPr>
        <p:sp>
          <p:nvSpPr>
            <p:cNvPr id="42" name="Shape 1571"/>
            <p:cNvSpPr/>
            <p:nvPr/>
          </p:nvSpPr>
          <p:spPr>
            <a:xfrm>
              <a:off x="196278" y="-14251"/>
              <a:ext cx="1171687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300"/>
                </a:spcBef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43" name="Shape 1572"/>
            <p:cNvSpPr/>
            <p:nvPr/>
          </p:nvSpPr>
          <p:spPr>
            <a:xfrm>
              <a:off x="0" y="354947"/>
              <a:ext cx="1542157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10000"/>
                </a:lnSpc>
                <a:defRPr sz="7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l"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95536" y="1203599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前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端：邮箱验证，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ajax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表单验证，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bootsrap</a:t>
            </a:r>
            <a:r>
              <a:rPr lang="zh-CN" altLang="en-US" sz="2400" b="1" dirty="0">
                <a:solidFill>
                  <a:srgbClr val="FFC000"/>
                </a:solidFill>
              </a:rPr>
              <a:t>，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数</a:t>
            </a:r>
            <a:r>
              <a:rPr lang="zh-CN" altLang="en-US" sz="2400" b="1" dirty="0">
                <a:solidFill>
                  <a:srgbClr val="FFC000"/>
                </a:solidFill>
              </a:rPr>
              <a:t>据模糊查询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9397" y="2690197"/>
            <a:ext cx="3947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</a:rPr>
              <a:t>后台：分页展示，文件上传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数据</a:t>
            </a:r>
            <a:r>
              <a:rPr lang="zh-CN" altLang="en-US" sz="2400" dirty="0" smtClean="0">
                <a:solidFill>
                  <a:srgbClr val="FFC000"/>
                </a:solidFill>
              </a:rPr>
              <a:t>库连接池：</a:t>
            </a:r>
            <a:r>
              <a:rPr lang="en-US" altLang="zh-CN" sz="2400" dirty="0" smtClean="0">
                <a:solidFill>
                  <a:srgbClr val="FFC000"/>
                </a:solidFill>
              </a:rPr>
              <a:t>c3p0</a:t>
            </a:r>
            <a:r>
              <a:rPr lang="zh-CN" altLang="en-US" sz="2400" dirty="0" smtClean="0">
                <a:solidFill>
                  <a:srgbClr val="FFC000"/>
                </a:solidFill>
              </a:rPr>
              <a:t>连接</a:t>
            </a:r>
            <a:r>
              <a:rPr lang="zh-CN" altLang="en-US" sz="2400" dirty="0" smtClean="0">
                <a:solidFill>
                  <a:srgbClr val="FFC000"/>
                </a:solidFill>
              </a:rPr>
              <a:t>池，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MD5</a:t>
            </a:r>
            <a:r>
              <a:rPr lang="zh-CN" altLang="en-US" sz="2400" b="1" dirty="0">
                <a:solidFill>
                  <a:srgbClr val="FFC000"/>
                </a:solidFill>
              </a:rPr>
              <a:t>加密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zh-CN" altLang="en-US" sz="2400" b="1" dirty="0" smtClean="0">
                <a:solidFill>
                  <a:srgbClr val="FFC000"/>
                </a:solidFill>
              </a:rPr>
              <a:t>数据库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: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使用存储过程，序列，触发器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23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  <p:bldP spid="28" grpId="0" animBg="1" advAuto="0"/>
      <p:bldP spid="36" grpId="0" animBg="1" advAuto="0"/>
      <p:bldP spid="4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后</a:t>
            </a: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台功能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3407229" y="2362201"/>
            <a:ext cx="2222428" cy="1915886"/>
          </a:xfrm>
          <a:prstGeom prst="hexagon">
            <a:avLst/>
          </a:prstGeom>
          <a:solidFill>
            <a:srgbClr val="A5C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六边形 28"/>
          <p:cNvSpPr/>
          <p:nvPr/>
        </p:nvSpPr>
        <p:spPr>
          <a:xfrm>
            <a:off x="4164656" y="1676025"/>
            <a:ext cx="707572" cy="609976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0" name="组合 29"/>
          <p:cNvGrpSpPr/>
          <p:nvPr/>
        </p:nvGrpSpPr>
        <p:grpSpPr>
          <a:xfrm flipV="1">
            <a:off x="5402104" y="2285999"/>
            <a:ext cx="1563972" cy="522969"/>
            <a:chOff x="5277805" y="4628205"/>
            <a:chExt cx="2085296" cy="697292"/>
          </a:xfrm>
        </p:grpSpPr>
        <p:sp>
          <p:nvSpPr>
            <p:cNvPr id="31" name="椭圆 30"/>
            <p:cNvSpPr/>
            <p:nvPr/>
          </p:nvSpPr>
          <p:spPr>
            <a:xfrm>
              <a:off x="527780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5304133" y="3494315"/>
            <a:ext cx="1563972" cy="522969"/>
            <a:chOff x="5277805" y="4628205"/>
            <a:chExt cx="2085296" cy="697292"/>
          </a:xfrm>
        </p:grpSpPr>
        <p:sp>
          <p:nvSpPr>
            <p:cNvPr id="34" name="椭圆 33"/>
            <p:cNvSpPr/>
            <p:nvPr/>
          </p:nvSpPr>
          <p:spPr>
            <a:xfrm>
              <a:off x="527780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 flipH="1" flipV="1">
            <a:off x="2058708" y="2296886"/>
            <a:ext cx="1563972" cy="522969"/>
            <a:chOff x="5277805" y="4628205"/>
            <a:chExt cx="2085296" cy="697292"/>
          </a:xfrm>
        </p:grpSpPr>
        <p:sp>
          <p:nvSpPr>
            <p:cNvPr id="37" name="椭圆 36"/>
            <p:cNvSpPr/>
            <p:nvPr/>
          </p:nvSpPr>
          <p:spPr>
            <a:xfrm>
              <a:off x="527780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 flipH="1" flipV="1">
            <a:off x="2181270" y="3494315"/>
            <a:ext cx="1563972" cy="522969"/>
            <a:chOff x="5277805" y="4628205"/>
            <a:chExt cx="2085296" cy="697292"/>
          </a:xfrm>
        </p:grpSpPr>
        <p:sp>
          <p:nvSpPr>
            <p:cNvPr id="40" name="椭圆 39"/>
            <p:cNvSpPr/>
            <p:nvPr/>
          </p:nvSpPr>
          <p:spPr>
            <a:xfrm>
              <a:off x="5277805" y="4628205"/>
              <a:ext cx="81021" cy="7365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335429" y="4686869"/>
              <a:ext cx="202767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838804" y="3022936"/>
            <a:ext cx="1343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</a:rPr>
              <a:t>管理</a:t>
            </a:r>
            <a:r>
              <a:rPr lang="zh-CN" altLang="en-US" sz="3000" b="1" dirty="0" smtClean="0">
                <a:solidFill>
                  <a:schemeClr val="bg1"/>
                </a:solidFill>
              </a:rPr>
              <a:t>员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39678" y="1963754"/>
            <a:ext cx="159392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页查询用户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户评价管理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21180" y="1928345"/>
            <a:ext cx="46886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55618" y="3185662"/>
            <a:ext cx="1593921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歌曲上传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537120" y="3150251"/>
            <a:ext cx="46886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7699" y="1991707"/>
            <a:ext cx="159392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歌单推荐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61589" y="1936842"/>
            <a:ext cx="46886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556" y="3200870"/>
            <a:ext cx="159392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歌曲修改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3446" y="3146006"/>
            <a:ext cx="46886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3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28" grpId="0" animBg="1"/>
      <p:bldP spid="29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项目展示</a:t>
            </a: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 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4249238" y="2057401"/>
            <a:ext cx="237540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/>
                <a:sym typeface="宋体" pitchFamily="2" charset="-122"/>
              </a:rPr>
              <a:t> </a:t>
            </a:r>
            <a:endParaRPr lang="zh-CN" altLang="en-US" sz="1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109581"/>
            <a:ext cx="5328591" cy="181134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55576" y="32918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用户分页查询</a:t>
            </a:r>
            <a:endParaRPr lang="zh-CN" alt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72887"/>
            <a:ext cx="3234680" cy="183788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228184" y="444395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查看用户反馈</a:t>
            </a:r>
            <a:endParaRPr lang="zh-CN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9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项</a:t>
            </a: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目展示 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24" name="Group 2274"/>
          <p:cNvGrpSpPr/>
          <p:nvPr/>
        </p:nvGrpSpPr>
        <p:grpSpPr>
          <a:xfrm>
            <a:off x="6045204" y="1238768"/>
            <a:ext cx="2819403" cy="580258"/>
            <a:chOff x="0" y="0"/>
            <a:chExt cx="2819401" cy="580257"/>
          </a:xfrm>
        </p:grpSpPr>
        <p:sp>
          <p:nvSpPr>
            <p:cNvPr id="25" name="Shape 2272"/>
            <p:cNvSpPr/>
            <p:nvPr/>
          </p:nvSpPr>
          <p:spPr>
            <a:xfrm>
              <a:off x="0" y="303260"/>
              <a:ext cx="281940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200" kern="0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" name="Shape 2273"/>
            <p:cNvSpPr/>
            <p:nvPr/>
          </p:nvSpPr>
          <p:spPr>
            <a:xfrm>
              <a:off x="0" y="0"/>
              <a:ext cx="2819401" cy="39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spcBef>
                  <a:spcPts val="200"/>
                </a:spcBef>
                <a:defRPr sz="12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27" name="Group 2277"/>
          <p:cNvGrpSpPr/>
          <p:nvPr/>
        </p:nvGrpSpPr>
        <p:grpSpPr>
          <a:xfrm>
            <a:off x="6045204" y="3337970"/>
            <a:ext cx="2819403" cy="580258"/>
            <a:chOff x="0" y="0"/>
            <a:chExt cx="2819401" cy="580257"/>
          </a:xfrm>
        </p:grpSpPr>
        <p:sp>
          <p:nvSpPr>
            <p:cNvPr id="28" name="Shape 2275"/>
            <p:cNvSpPr/>
            <p:nvPr/>
          </p:nvSpPr>
          <p:spPr>
            <a:xfrm>
              <a:off x="0" y="303260"/>
              <a:ext cx="281940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200" kern="0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" name="Shape 2276"/>
            <p:cNvSpPr/>
            <p:nvPr/>
          </p:nvSpPr>
          <p:spPr>
            <a:xfrm>
              <a:off x="0" y="0"/>
              <a:ext cx="2819401" cy="396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spcBef>
                  <a:spcPts val="200"/>
                </a:spcBef>
                <a:defRPr sz="12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30" name="Group 2280"/>
          <p:cNvGrpSpPr/>
          <p:nvPr/>
        </p:nvGrpSpPr>
        <p:grpSpPr>
          <a:xfrm>
            <a:off x="0" y="2661884"/>
            <a:ext cx="2407207" cy="580258"/>
            <a:chOff x="0" y="0"/>
            <a:chExt cx="2407206" cy="580257"/>
          </a:xfrm>
        </p:grpSpPr>
        <p:sp>
          <p:nvSpPr>
            <p:cNvPr id="31" name="Shape 2278"/>
            <p:cNvSpPr/>
            <p:nvPr/>
          </p:nvSpPr>
          <p:spPr>
            <a:xfrm>
              <a:off x="0" y="303260"/>
              <a:ext cx="240720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200" kern="0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Shape 2279"/>
            <p:cNvSpPr/>
            <p:nvPr/>
          </p:nvSpPr>
          <p:spPr>
            <a:xfrm>
              <a:off x="0" y="0"/>
              <a:ext cx="2407206" cy="396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lnSpc>
                  <a:spcPct val="120000"/>
                </a:lnSpc>
                <a:spcBef>
                  <a:spcPts val="200"/>
                </a:spcBef>
                <a:defRPr sz="12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33" name="Group 2283"/>
          <p:cNvGrpSpPr/>
          <p:nvPr/>
        </p:nvGrpSpPr>
        <p:grpSpPr>
          <a:xfrm>
            <a:off x="33928" y="1164568"/>
            <a:ext cx="2407207" cy="580258"/>
            <a:chOff x="0" y="0"/>
            <a:chExt cx="2407206" cy="580257"/>
          </a:xfrm>
        </p:grpSpPr>
        <p:sp>
          <p:nvSpPr>
            <p:cNvPr id="34" name="Shape 2281"/>
            <p:cNvSpPr/>
            <p:nvPr/>
          </p:nvSpPr>
          <p:spPr>
            <a:xfrm>
              <a:off x="0" y="303260"/>
              <a:ext cx="240720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lang="zh-CN" altLang="en-US" sz="1200" kern="0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Shape 2282"/>
            <p:cNvSpPr/>
            <p:nvPr/>
          </p:nvSpPr>
          <p:spPr>
            <a:xfrm>
              <a:off x="0" y="0"/>
              <a:ext cx="2407206" cy="396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lnSpc>
                  <a:spcPct val="120000"/>
                </a:lnSpc>
                <a:spcBef>
                  <a:spcPts val="200"/>
                </a:spcBef>
                <a:defRPr sz="12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" y="1204055"/>
            <a:ext cx="3946623" cy="17997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7204" y="311242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歌曲查询</a:t>
            </a:r>
            <a:endParaRPr lang="zh-CN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95" y="4086257"/>
            <a:ext cx="7380312" cy="4911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88024" y="3536260"/>
            <a:ext cx="2592288" cy="38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歌曲修改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5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24" grpId="0" animBg="1" advAuto="0"/>
      <p:bldP spid="27" grpId="0" animBg="1" advAuto="0"/>
      <p:bldP spid="30" grpId="0" animBg="1" advAuto="0"/>
      <p:bldP spid="3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" y="365129"/>
            <a:ext cx="3203575" cy="9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项</a:t>
            </a: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目演示 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354" y="267495"/>
            <a:ext cx="6850646" cy="17281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99742"/>
            <a:ext cx="5244108" cy="25575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568" y="131922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6"/>
                </a:solidFill>
              </a:rPr>
              <a:t>歌</a:t>
            </a:r>
            <a:r>
              <a:rPr lang="zh-CN" altLang="en-US" sz="2000" b="1" dirty="0" smtClean="0">
                <a:solidFill>
                  <a:schemeClr val="accent6"/>
                </a:solidFill>
              </a:rPr>
              <a:t>单创建</a:t>
            </a:r>
            <a:endParaRPr lang="zh-CN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23728" y="3383896"/>
            <a:ext cx="1344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/>
                </a:solidFill>
              </a:rPr>
              <a:t>歌曲上传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319</Words>
  <Application>Microsoft Office PowerPoint</Application>
  <PresentationFormat>全屏显示(16:9)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Roboto condensed</vt:lpstr>
      <vt:lpstr>Roboto Condensed Regular</vt:lpstr>
      <vt:lpstr>宋体</vt:lpstr>
      <vt:lpstr>微软雅黑</vt:lpstr>
      <vt:lpstr>叶根友毛笔行书2.0版</vt:lpstr>
      <vt:lpstr>Arial</vt:lpstr>
      <vt:lpstr>Calibri</vt:lpstr>
      <vt:lpstr>Helvetica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lenovo</cp:lastModifiedBy>
  <cp:revision>78</cp:revision>
  <dcterms:created xsi:type="dcterms:W3CDTF">2015-04-30T08:31:44Z</dcterms:created>
  <dcterms:modified xsi:type="dcterms:W3CDTF">2017-07-27T01:17:24Z</dcterms:modified>
</cp:coreProperties>
</file>